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3"/>
  </p:notesMasterIdLst>
  <p:sldIdLst>
    <p:sldId id="256" r:id="rId4"/>
    <p:sldId id="260" r:id="rId5"/>
    <p:sldId id="258" r:id="rId6"/>
    <p:sldId id="257" r:id="rId7"/>
    <p:sldId id="281" r:id="rId8"/>
    <p:sldId id="264" r:id="rId9"/>
    <p:sldId id="280" r:id="rId10"/>
    <p:sldId id="299" r:id="rId11"/>
    <p:sldId id="278" r:id="rId12"/>
    <p:sldId id="300" r:id="rId13"/>
    <p:sldId id="279" r:id="rId14"/>
    <p:sldId id="259" r:id="rId15"/>
    <p:sldId id="266" r:id="rId16"/>
    <p:sldId id="265" r:id="rId17"/>
    <p:sldId id="267" r:id="rId18"/>
    <p:sldId id="268" r:id="rId19"/>
    <p:sldId id="269" r:id="rId20"/>
    <p:sldId id="270" r:id="rId21"/>
    <p:sldId id="303" r:id="rId22"/>
    <p:sldId id="302" r:id="rId23"/>
    <p:sldId id="304" r:id="rId24"/>
    <p:sldId id="305" r:id="rId25"/>
    <p:sldId id="271" r:id="rId26"/>
    <p:sldId id="272" r:id="rId27"/>
    <p:sldId id="273" r:id="rId28"/>
    <p:sldId id="274" r:id="rId29"/>
    <p:sldId id="301" r:id="rId30"/>
    <p:sldId id="290" r:id="rId31"/>
    <p:sldId id="286" r:id="rId32"/>
    <p:sldId id="298" r:id="rId33"/>
    <p:sldId id="297" r:id="rId34"/>
    <p:sldId id="291" r:id="rId35"/>
    <p:sldId id="287" r:id="rId36"/>
    <p:sldId id="275" r:id="rId37"/>
    <p:sldId id="276" r:id="rId38"/>
    <p:sldId id="277" r:id="rId39"/>
    <p:sldId id="262" r:id="rId40"/>
    <p:sldId id="263" r:id="rId41"/>
    <p:sldId id="2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97CF4-42CD-48DD-A59A-F638DC9583F2}" v="214" dt="2023-04-06T03:05:56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84988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be1492c70b6d8a8" providerId="LiveId" clId="{91896460-D138-4A24-9634-D43292B2F23F}"/>
    <pc:docChg chg="undo custSel addSld modSld sldOrd">
      <pc:chgData name="" userId="dbe1492c70b6d8a8" providerId="LiveId" clId="{91896460-D138-4A24-9634-D43292B2F23F}" dt="2023-03-18T17:25:44.217" v="2238" actId="20577"/>
      <pc:docMkLst>
        <pc:docMk/>
      </pc:docMkLst>
      <pc:sldChg chg="modSp">
        <pc:chgData name="" userId="dbe1492c70b6d8a8" providerId="LiveId" clId="{91896460-D138-4A24-9634-D43292B2F23F}" dt="2023-03-18T15:52:47.279" v="81" actId="20577"/>
        <pc:sldMkLst>
          <pc:docMk/>
          <pc:sldMk cId="4018952155" sldId="256"/>
        </pc:sldMkLst>
        <pc:spChg chg="mod">
          <ac:chgData name="" userId="dbe1492c70b6d8a8" providerId="LiveId" clId="{91896460-D138-4A24-9634-D43292B2F23F}" dt="2023-03-18T15:51:40.540" v="18" actId="20577"/>
          <ac:spMkLst>
            <pc:docMk/>
            <pc:sldMk cId="4018952155" sldId="256"/>
            <ac:spMk id="2" creationId="{2313B669-2341-DF39-C682-5CB469879095}"/>
          </ac:spMkLst>
        </pc:spChg>
        <pc:spChg chg="mod">
          <ac:chgData name="" userId="dbe1492c70b6d8a8" providerId="LiveId" clId="{91896460-D138-4A24-9634-D43292B2F23F}" dt="2023-03-18T15:52:47.279" v="81" actId="20577"/>
          <ac:spMkLst>
            <pc:docMk/>
            <pc:sldMk cId="4018952155" sldId="256"/>
            <ac:spMk id="3" creationId="{B7806C1F-6D02-FA11-F860-B05CFAC0C160}"/>
          </ac:spMkLst>
        </pc:spChg>
      </pc:sldChg>
      <pc:sldChg chg="modSp">
        <pc:chgData name="" userId="dbe1492c70b6d8a8" providerId="LiveId" clId="{91896460-D138-4A24-9634-D43292B2F23F}" dt="2023-03-18T16:21:09.276" v="582" actId="20577"/>
        <pc:sldMkLst>
          <pc:docMk/>
          <pc:sldMk cId="2692478915" sldId="257"/>
        </pc:sldMkLst>
        <pc:spChg chg="mod">
          <ac:chgData name="" userId="dbe1492c70b6d8a8" providerId="LiveId" clId="{91896460-D138-4A24-9634-D43292B2F23F}" dt="2023-03-18T16:18:57.278" v="380" actId="20577"/>
          <ac:spMkLst>
            <pc:docMk/>
            <pc:sldMk cId="2692478915" sldId="257"/>
            <ac:spMk id="2" creationId="{8CB54686-E403-224A-570D-6AD1962FEB8C}"/>
          </ac:spMkLst>
        </pc:spChg>
        <pc:spChg chg="mod">
          <ac:chgData name="" userId="dbe1492c70b6d8a8" providerId="LiveId" clId="{91896460-D138-4A24-9634-D43292B2F23F}" dt="2023-03-18T16:21:09.276" v="582" actId="20577"/>
          <ac:spMkLst>
            <pc:docMk/>
            <pc:sldMk cId="2692478915" sldId="257"/>
            <ac:spMk id="3" creationId="{2E47C443-A519-CA6C-F515-F098DE1D8E32}"/>
          </ac:spMkLst>
        </pc:spChg>
      </pc:sldChg>
      <pc:sldChg chg="modSp">
        <pc:chgData name="" userId="dbe1492c70b6d8a8" providerId="LiveId" clId="{91896460-D138-4A24-9634-D43292B2F23F}" dt="2023-03-18T16:12:07.800" v="367" actId="20577"/>
        <pc:sldMkLst>
          <pc:docMk/>
          <pc:sldMk cId="2279942714" sldId="258"/>
        </pc:sldMkLst>
        <pc:spChg chg="mod">
          <ac:chgData name="" userId="dbe1492c70b6d8a8" providerId="LiveId" clId="{91896460-D138-4A24-9634-D43292B2F23F}" dt="2023-03-18T16:11:50.690" v="322" actId="20577"/>
          <ac:spMkLst>
            <pc:docMk/>
            <pc:sldMk cId="2279942714" sldId="258"/>
            <ac:spMk id="4" creationId="{2FD73D28-962F-8E43-5907-544A140D2750}"/>
          </ac:spMkLst>
        </pc:spChg>
        <pc:spChg chg="mod">
          <ac:chgData name="" userId="dbe1492c70b6d8a8" providerId="LiveId" clId="{91896460-D138-4A24-9634-D43292B2F23F}" dt="2023-03-18T16:12:07.800" v="367" actId="20577"/>
          <ac:spMkLst>
            <pc:docMk/>
            <pc:sldMk cId="2279942714" sldId="258"/>
            <ac:spMk id="5" creationId="{3B30A130-0D00-7790-26E9-044787E6435F}"/>
          </ac:spMkLst>
        </pc:spChg>
      </pc:sldChg>
      <pc:sldChg chg="modSp">
        <pc:chgData name="" userId="dbe1492c70b6d8a8" providerId="LiveId" clId="{91896460-D138-4A24-9634-D43292B2F23F}" dt="2023-03-18T17:07:32.653" v="838" actId="20577"/>
        <pc:sldMkLst>
          <pc:docMk/>
          <pc:sldMk cId="2998567692" sldId="259"/>
        </pc:sldMkLst>
        <pc:spChg chg="mod">
          <ac:chgData name="" userId="dbe1492c70b6d8a8" providerId="LiveId" clId="{91896460-D138-4A24-9634-D43292B2F23F}" dt="2023-03-18T17:07:08.125" v="803" actId="20577"/>
          <ac:spMkLst>
            <pc:docMk/>
            <pc:sldMk cId="2998567692" sldId="259"/>
            <ac:spMk id="4" creationId="{526BC2B6-AE2C-3E1D-788D-592ABCDC14E7}"/>
          </ac:spMkLst>
        </pc:spChg>
        <pc:spChg chg="mod">
          <ac:chgData name="" userId="dbe1492c70b6d8a8" providerId="LiveId" clId="{91896460-D138-4A24-9634-D43292B2F23F}" dt="2023-03-18T17:07:32.653" v="838" actId="20577"/>
          <ac:spMkLst>
            <pc:docMk/>
            <pc:sldMk cId="2998567692" sldId="259"/>
            <ac:spMk id="5" creationId="{CE5050AF-7D60-7B16-0E17-6467A67E504A}"/>
          </ac:spMkLst>
        </pc:spChg>
      </pc:sldChg>
      <pc:sldChg chg="delSp modSp">
        <pc:chgData name="" userId="dbe1492c70b6d8a8" providerId="LiveId" clId="{91896460-D138-4A24-9634-D43292B2F23F}" dt="2023-03-18T16:09:04.404" v="287" actId="14826"/>
        <pc:sldMkLst>
          <pc:docMk/>
          <pc:sldMk cId="2749782532" sldId="260"/>
        </pc:sldMkLst>
        <pc:spChg chg="mod">
          <ac:chgData name="" userId="dbe1492c70b6d8a8" providerId="LiveId" clId="{91896460-D138-4A24-9634-D43292B2F23F}" dt="2023-03-18T15:52:53.650" v="92" actId="20577"/>
          <ac:spMkLst>
            <pc:docMk/>
            <pc:sldMk cId="2749782532" sldId="260"/>
            <ac:spMk id="4" creationId="{1BFB68CD-CB12-32EF-1CFE-54C294C3E92D}"/>
          </ac:spMkLst>
        </pc:spChg>
        <pc:spChg chg="mod">
          <ac:chgData name="" userId="dbe1492c70b6d8a8" providerId="LiveId" clId="{91896460-D138-4A24-9634-D43292B2F23F}" dt="2023-03-18T15:53:33.698" v="144" actId="20577"/>
          <ac:spMkLst>
            <pc:docMk/>
            <pc:sldMk cId="2749782532" sldId="260"/>
            <ac:spMk id="5" creationId="{BE1E5CAD-23FE-A4D7-B096-3334A7D79C8B}"/>
          </ac:spMkLst>
        </pc:spChg>
        <pc:spChg chg="mod">
          <ac:chgData name="" userId="dbe1492c70b6d8a8" providerId="LiveId" clId="{91896460-D138-4A24-9634-D43292B2F23F}" dt="2023-03-18T15:57:01.538" v="283" actId="2711"/>
          <ac:spMkLst>
            <pc:docMk/>
            <pc:sldMk cId="2749782532" sldId="260"/>
            <ac:spMk id="6" creationId="{86485DDC-10A4-A946-6EE8-700508002C72}"/>
          </ac:spMkLst>
        </pc:spChg>
        <pc:spChg chg="mod">
          <ac:chgData name="" userId="dbe1492c70b6d8a8" providerId="LiveId" clId="{91896460-D138-4A24-9634-D43292B2F23F}" dt="2023-03-18T15:57:50.181" v="285" actId="2711"/>
          <ac:spMkLst>
            <pc:docMk/>
            <pc:sldMk cId="2749782532" sldId="260"/>
            <ac:spMk id="7" creationId="{9FC71F19-CB0D-6056-8B2E-7670D5A913DD}"/>
          </ac:spMkLst>
        </pc:spChg>
        <pc:spChg chg="mod">
          <ac:chgData name="" userId="dbe1492c70b6d8a8" providerId="LiveId" clId="{91896460-D138-4A24-9634-D43292B2F23F}" dt="2023-03-18T15:53:20.168" v="121" actId="20577"/>
          <ac:spMkLst>
            <pc:docMk/>
            <pc:sldMk cId="2749782532" sldId="260"/>
            <ac:spMk id="8" creationId="{20280E57-51A9-979B-C838-5F016A209FD7}"/>
          </ac:spMkLst>
        </pc:spChg>
        <pc:spChg chg="mod">
          <ac:chgData name="" userId="dbe1492c70b6d8a8" providerId="LiveId" clId="{91896460-D138-4A24-9634-D43292B2F23F}" dt="2023-03-18T15:53:51.201" v="189" actId="20577"/>
          <ac:spMkLst>
            <pc:docMk/>
            <pc:sldMk cId="2749782532" sldId="260"/>
            <ac:spMk id="9" creationId="{F7177573-C298-FAF8-2140-0326B263D0A5}"/>
          </ac:spMkLst>
        </pc:spChg>
        <pc:picChg chg="mod">
          <ac:chgData name="" userId="dbe1492c70b6d8a8" providerId="LiveId" clId="{91896460-D138-4A24-9634-D43292B2F23F}" dt="2023-03-18T16:08:58.292" v="286" actId="14826"/>
          <ac:picMkLst>
            <pc:docMk/>
            <pc:sldMk cId="2749782532" sldId="260"/>
            <ac:picMk id="11" creationId="{E25A340F-1F9B-DA96-FDB6-3299A6F777AE}"/>
          </ac:picMkLst>
        </pc:picChg>
        <pc:picChg chg="mod">
          <ac:chgData name="" userId="dbe1492c70b6d8a8" providerId="LiveId" clId="{91896460-D138-4A24-9634-D43292B2F23F}" dt="2023-03-18T16:09:04.404" v="287" actId="14826"/>
          <ac:picMkLst>
            <pc:docMk/>
            <pc:sldMk cId="2749782532" sldId="260"/>
            <ac:picMk id="13" creationId="{62CD6E66-EAB9-E15A-71BD-FB2D4F9AE9AD}"/>
          </ac:picMkLst>
        </pc:picChg>
        <pc:picChg chg="del">
          <ac:chgData name="" userId="dbe1492c70b6d8a8" providerId="LiveId" clId="{91896460-D138-4A24-9634-D43292B2F23F}" dt="2023-03-18T15:54:57.998" v="213" actId="478"/>
          <ac:picMkLst>
            <pc:docMk/>
            <pc:sldMk cId="2749782532" sldId="260"/>
            <ac:picMk id="15" creationId="{4F1CD07A-85F5-AECD-8E30-561F4CCE4F73}"/>
          </ac:picMkLst>
        </pc:picChg>
        <pc:picChg chg="del">
          <ac:chgData name="" userId="dbe1492c70b6d8a8" providerId="LiveId" clId="{91896460-D138-4A24-9634-D43292B2F23F}" dt="2023-03-18T15:54:52.567" v="210" actId="478"/>
          <ac:picMkLst>
            <pc:docMk/>
            <pc:sldMk cId="2749782532" sldId="260"/>
            <ac:picMk id="17" creationId="{D6325788-95BD-231B-1C1F-CB98DC47FAB0}"/>
          </ac:picMkLst>
        </pc:picChg>
        <pc:picChg chg="del">
          <ac:chgData name="" userId="dbe1492c70b6d8a8" providerId="LiveId" clId="{91896460-D138-4A24-9634-D43292B2F23F}" dt="2023-03-18T15:54:54.372" v="211" actId="478"/>
          <ac:picMkLst>
            <pc:docMk/>
            <pc:sldMk cId="2749782532" sldId="260"/>
            <ac:picMk id="18" creationId="{EC8A4FE7-F42A-5D6E-5813-97962B566246}"/>
          </ac:picMkLst>
        </pc:picChg>
      </pc:sldChg>
      <pc:sldChg chg="ord">
        <pc:chgData name="" userId="dbe1492c70b6d8a8" providerId="LiveId" clId="{91896460-D138-4A24-9634-D43292B2F23F}" dt="2023-03-18T17:16:30.418" v="1410"/>
        <pc:sldMkLst>
          <pc:docMk/>
          <pc:sldMk cId="3665382884" sldId="262"/>
        </pc:sldMkLst>
      </pc:sldChg>
      <pc:sldChg chg="modSp add">
        <pc:chgData name="" userId="dbe1492c70b6d8a8" providerId="LiveId" clId="{91896460-D138-4A24-9634-D43292B2F23F}" dt="2023-03-18T16:23:51.866" v="796" actId="20577"/>
        <pc:sldMkLst>
          <pc:docMk/>
          <pc:sldMk cId="2539682485" sldId="264"/>
        </pc:sldMkLst>
        <pc:spChg chg="mod">
          <ac:chgData name="" userId="dbe1492c70b6d8a8" providerId="LiveId" clId="{91896460-D138-4A24-9634-D43292B2F23F}" dt="2023-03-18T16:21:41.937" v="642" actId="20577"/>
          <ac:spMkLst>
            <pc:docMk/>
            <pc:sldMk cId="2539682485" sldId="264"/>
            <ac:spMk id="2" creationId="{FB6580B6-278D-46C5-BAA1-F3294A282DC7}"/>
          </ac:spMkLst>
        </pc:spChg>
        <pc:spChg chg="mod">
          <ac:chgData name="" userId="dbe1492c70b6d8a8" providerId="LiveId" clId="{91896460-D138-4A24-9634-D43292B2F23F}" dt="2023-03-18T16:23:51.866" v="796" actId="20577"/>
          <ac:spMkLst>
            <pc:docMk/>
            <pc:sldMk cId="2539682485" sldId="264"/>
            <ac:spMk id="3" creationId="{66DD4736-B457-4813-972F-972A6C8D0318}"/>
          </ac:spMkLst>
        </pc:spChg>
      </pc:sldChg>
      <pc:sldChg chg="modSp add">
        <pc:chgData name="" userId="dbe1492c70b6d8a8" providerId="LiveId" clId="{91896460-D138-4A24-9634-D43292B2F23F}" dt="2023-03-18T17:07:55.035" v="874" actId="20577"/>
        <pc:sldMkLst>
          <pc:docMk/>
          <pc:sldMk cId="2844249970" sldId="265"/>
        </pc:sldMkLst>
        <pc:spChg chg="mod">
          <ac:chgData name="" userId="dbe1492c70b6d8a8" providerId="LiveId" clId="{91896460-D138-4A24-9634-D43292B2F23F}" dt="2023-03-18T17:07:42.273" v="848" actId="20577"/>
          <ac:spMkLst>
            <pc:docMk/>
            <pc:sldMk cId="2844249970" sldId="265"/>
            <ac:spMk id="2" creationId="{BD6D1BFA-BB4C-4595-859E-D2734B1F0873}"/>
          </ac:spMkLst>
        </pc:spChg>
        <pc:spChg chg="mod">
          <ac:chgData name="" userId="dbe1492c70b6d8a8" providerId="LiveId" clId="{91896460-D138-4A24-9634-D43292B2F23F}" dt="2023-03-18T17:07:55.035" v="874" actId="20577"/>
          <ac:spMkLst>
            <pc:docMk/>
            <pc:sldMk cId="2844249970" sldId="265"/>
            <ac:spMk id="3" creationId="{D8B4B01B-F69D-42F5-BE9C-56FD1EFEF721}"/>
          </ac:spMkLst>
        </pc:spChg>
      </pc:sldChg>
      <pc:sldChg chg="addSp delSp modSp add">
        <pc:chgData name="" userId="dbe1492c70b6d8a8" providerId="LiveId" clId="{91896460-D138-4A24-9634-D43292B2F23F}" dt="2023-03-18T17:11:47.656" v="1230" actId="20577"/>
        <pc:sldMkLst>
          <pc:docMk/>
          <pc:sldMk cId="3244135314" sldId="266"/>
        </pc:sldMkLst>
        <pc:spChg chg="del">
          <ac:chgData name="" userId="dbe1492c70b6d8a8" providerId="LiveId" clId="{91896460-D138-4A24-9634-D43292B2F23F}" dt="2023-03-18T17:08:08.351" v="876"/>
          <ac:spMkLst>
            <pc:docMk/>
            <pc:sldMk cId="3244135314" sldId="266"/>
            <ac:spMk id="2" creationId="{06E506C9-5C7C-42FB-B82F-22BFB1B0533E}"/>
          </ac:spMkLst>
        </pc:spChg>
        <pc:spChg chg="del">
          <ac:chgData name="" userId="dbe1492c70b6d8a8" providerId="LiveId" clId="{91896460-D138-4A24-9634-D43292B2F23F}" dt="2023-03-18T17:08:08.351" v="876"/>
          <ac:spMkLst>
            <pc:docMk/>
            <pc:sldMk cId="3244135314" sldId="266"/>
            <ac:spMk id="3" creationId="{93C41BDC-A615-4871-89C4-F856CA9EAA58}"/>
          </ac:spMkLst>
        </pc:spChg>
        <pc:spChg chg="add mod">
          <ac:chgData name="" userId="dbe1492c70b6d8a8" providerId="LiveId" clId="{91896460-D138-4A24-9634-D43292B2F23F}" dt="2023-03-18T17:08:18.913" v="889" actId="20577"/>
          <ac:spMkLst>
            <pc:docMk/>
            <pc:sldMk cId="3244135314" sldId="266"/>
            <ac:spMk id="4" creationId="{61C903EF-C4AE-4B02-BB88-7589883ED3B8}"/>
          </ac:spMkLst>
        </pc:spChg>
        <pc:spChg chg="add mod">
          <ac:chgData name="" userId="dbe1492c70b6d8a8" providerId="LiveId" clId="{91896460-D138-4A24-9634-D43292B2F23F}" dt="2023-03-18T17:11:47.656" v="1230" actId="20577"/>
          <ac:spMkLst>
            <pc:docMk/>
            <pc:sldMk cId="3244135314" sldId="266"/>
            <ac:spMk id="5" creationId="{BF1CF2CE-BE28-4F3F-9486-D9627B4A5BDB}"/>
          </ac:spMkLst>
        </pc:spChg>
      </pc:sldChg>
      <pc:sldChg chg="addSp delSp modSp add">
        <pc:chgData name="" userId="dbe1492c70b6d8a8" providerId="LiveId" clId="{91896460-D138-4A24-9634-D43292B2F23F}" dt="2023-03-18T17:13:14.002" v="1301" actId="931"/>
        <pc:sldMkLst>
          <pc:docMk/>
          <pc:sldMk cId="1409399340" sldId="267"/>
        </pc:sldMkLst>
        <pc:spChg chg="del">
          <ac:chgData name="" userId="dbe1492c70b6d8a8" providerId="LiveId" clId="{91896460-D138-4A24-9634-D43292B2F23F}" dt="2023-03-18T17:12:16.399" v="1232"/>
          <ac:spMkLst>
            <pc:docMk/>
            <pc:sldMk cId="1409399340" sldId="267"/>
            <ac:spMk id="2" creationId="{E2300A23-A5FE-4D0B-9851-DD493B56849C}"/>
          </ac:spMkLst>
        </pc:spChg>
        <pc:spChg chg="del">
          <ac:chgData name="" userId="dbe1492c70b6d8a8" providerId="LiveId" clId="{91896460-D138-4A24-9634-D43292B2F23F}" dt="2023-03-18T17:12:16.399" v="1232"/>
          <ac:spMkLst>
            <pc:docMk/>
            <pc:sldMk cId="1409399340" sldId="267"/>
            <ac:spMk id="3" creationId="{8259E1E7-C333-48DF-B919-37FB32D4CB42}"/>
          </ac:spMkLst>
        </pc:spChg>
        <pc:spChg chg="add mod">
          <ac:chgData name="" userId="dbe1492c70b6d8a8" providerId="LiveId" clId="{91896460-D138-4A24-9634-D43292B2F23F}" dt="2023-03-18T17:12:47.933" v="1300" actId="20577"/>
          <ac:spMkLst>
            <pc:docMk/>
            <pc:sldMk cId="1409399340" sldId="267"/>
            <ac:spMk id="4" creationId="{68342346-EC0E-4FC5-A7D7-2D236AD7DCDD}"/>
          </ac:spMkLst>
        </pc:spChg>
        <pc:spChg chg="add del mod">
          <ac:chgData name="" userId="dbe1492c70b6d8a8" providerId="LiveId" clId="{91896460-D138-4A24-9634-D43292B2F23F}" dt="2023-03-18T17:13:14.002" v="1301" actId="931"/>
          <ac:spMkLst>
            <pc:docMk/>
            <pc:sldMk cId="1409399340" sldId="267"/>
            <ac:spMk id="5" creationId="{B9CEE65D-0D14-43EB-9472-427B8143E73A}"/>
          </ac:spMkLst>
        </pc:spChg>
        <pc:spChg chg="add mod">
          <ac:chgData name="" userId="dbe1492c70b6d8a8" providerId="LiveId" clId="{91896460-D138-4A24-9634-D43292B2F23F}" dt="2023-03-18T17:13:14.002" v="1301" actId="931"/>
          <ac:spMkLst>
            <pc:docMk/>
            <pc:sldMk cId="1409399340" sldId="267"/>
            <ac:spMk id="8" creationId="{702174B2-32B2-4E0A-BBB9-6526459CEEA3}"/>
          </ac:spMkLst>
        </pc:spChg>
        <pc:picChg chg="add mod">
          <ac:chgData name="" userId="dbe1492c70b6d8a8" providerId="LiveId" clId="{91896460-D138-4A24-9634-D43292B2F23F}" dt="2023-03-18T17:13:14.002" v="1301" actId="931"/>
          <ac:picMkLst>
            <pc:docMk/>
            <pc:sldMk cId="1409399340" sldId="267"/>
            <ac:picMk id="7" creationId="{EBF7F75D-518E-4BE8-8C66-E4F1C19EF33C}"/>
          </ac:picMkLst>
        </pc:picChg>
      </pc:sldChg>
      <pc:sldChg chg="modSp add">
        <pc:chgData name="" userId="dbe1492c70b6d8a8" providerId="LiveId" clId="{91896460-D138-4A24-9634-D43292B2F23F}" dt="2023-03-18T17:13:46.148" v="1371" actId="20577"/>
        <pc:sldMkLst>
          <pc:docMk/>
          <pc:sldMk cId="2942774237" sldId="268"/>
        </pc:sldMkLst>
        <pc:spChg chg="mod">
          <ac:chgData name="" userId="dbe1492c70b6d8a8" providerId="LiveId" clId="{91896460-D138-4A24-9634-D43292B2F23F}" dt="2023-03-18T17:13:25.939" v="1314" actId="20577"/>
          <ac:spMkLst>
            <pc:docMk/>
            <pc:sldMk cId="2942774237" sldId="268"/>
            <ac:spMk id="2" creationId="{A21CF687-6E76-47D5-B217-BA5BC3C8CC4D}"/>
          </ac:spMkLst>
        </pc:spChg>
        <pc:spChg chg="mod">
          <ac:chgData name="" userId="dbe1492c70b6d8a8" providerId="LiveId" clId="{91896460-D138-4A24-9634-D43292B2F23F}" dt="2023-03-18T17:13:46.148" v="1371" actId="20577"/>
          <ac:spMkLst>
            <pc:docMk/>
            <pc:sldMk cId="2942774237" sldId="268"/>
            <ac:spMk id="3" creationId="{11F6FD59-E6BE-48A9-9D2D-1AADDDE51CAF}"/>
          </ac:spMkLst>
        </pc:spChg>
      </pc:sldChg>
      <pc:sldChg chg="addSp delSp modSp add">
        <pc:chgData name="" userId="dbe1492c70b6d8a8" providerId="LiveId" clId="{91896460-D138-4A24-9634-D43292B2F23F}" dt="2023-03-18T17:16:23.398" v="1409" actId="20577"/>
        <pc:sldMkLst>
          <pc:docMk/>
          <pc:sldMk cId="3301494009" sldId="269"/>
        </pc:sldMkLst>
        <pc:spChg chg="del">
          <ac:chgData name="" userId="dbe1492c70b6d8a8" providerId="LiveId" clId="{91896460-D138-4A24-9634-D43292B2F23F}" dt="2023-03-18T17:15:59.771" v="1374"/>
          <ac:spMkLst>
            <pc:docMk/>
            <pc:sldMk cId="3301494009" sldId="269"/>
            <ac:spMk id="2" creationId="{FA424F14-5F31-4777-905E-5C21D6D35747}"/>
          </ac:spMkLst>
        </pc:spChg>
        <pc:spChg chg="del">
          <ac:chgData name="" userId="dbe1492c70b6d8a8" providerId="LiveId" clId="{91896460-D138-4A24-9634-D43292B2F23F}" dt="2023-03-18T17:15:59.771" v="1374"/>
          <ac:spMkLst>
            <pc:docMk/>
            <pc:sldMk cId="3301494009" sldId="269"/>
            <ac:spMk id="3" creationId="{34F31B38-8BD2-483D-9256-CD1D6C61D7A3}"/>
          </ac:spMkLst>
        </pc:spChg>
        <pc:spChg chg="add mod">
          <ac:chgData name="" userId="dbe1492c70b6d8a8" providerId="LiveId" clId="{91896460-D138-4A24-9634-D43292B2F23F}" dt="2023-03-18T17:16:16.227" v="1382" actId="20577"/>
          <ac:spMkLst>
            <pc:docMk/>
            <pc:sldMk cId="3301494009" sldId="269"/>
            <ac:spMk id="4" creationId="{C2A5012E-B678-4ED2-A518-555DF8A50803}"/>
          </ac:spMkLst>
        </pc:spChg>
        <pc:spChg chg="add mod">
          <ac:chgData name="" userId="dbe1492c70b6d8a8" providerId="LiveId" clId="{91896460-D138-4A24-9634-D43292B2F23F}" dt="2023-03-18T17:16:23.398" v="1409" actId="20577"/>
          <ac:spMkLst>
            <pc:docMk/>
            <pc:sldMk cId="3301494009" sldId="269"/>
            <ac:spMk id="5" creationId="{9F6E65B5-9FD9-4BF0-A752-D8689AAB34CB}"/>
          </ac:spMkLst>
        </pc:spChg>
      </pc:sldChg>
      <pc:sldChg chg="modSp add">
        <pc:chgData name="" userId="dbe1492c70b6d8a8" providerId="LiveId" clId="{91896460-D138-4A24-9634-D43292B2F23F}" dt="2023-03-18T17:18:13.348" v="1544" actId="20577"/>
        <pc:sldMkLst>
          <pc:docMk/>
          <pc:sldMk cId="235817471" sldId="270"/>
        </pc:sldMkLst>
        <pc:spChg chg="mod">
          <ac:chgData name="" userId="dbe1492c70b6d8a8" providerId="LiveId" clId="{91896460-D138-4A24-9634-D43292B2F23F}" dt="2023-03-18T17:17:48.960" v="1444" actId="20577"/>
          <ac:spMkLst>
            <pc:docMk/>
            <pc:sldMk cId="235817471" sldId="270"/>
            <ac:spMk id="2" creationId="{3BE9DBC9-38D4-42A0-A382-CBE26DBC7A38}"/>
          </ac:spMkLst>
        </pc:spChg>
        <pc:spChg chg="mod">
          <ac:chgData name="" userId="dbe1492c70b6d8a8" providerId="LiveId" clId="{91896460-D138-4A24-9634-D43292B2F23F}" dt="2023-03-18T17:18:13.348" v="1544" actId="20577"/>
          <ac:spMkLst>
            <pc:docMk/>
            <pc:sldMk cId="235817471" sldId="270"/>
            <ac:spMk id="3" creationId="{4017A3FE-2185-4CE7-AD24-6B6903EB1BB1}"/>
          </ac:spMkLst>
        </pc:spChg>
      </pc:sldChg>
      <pc:sldChg chg="addSp delSp modSp add ord">
        <pc:chgData name="" userId="dbe1492c70b6d8a8" providerId="LiveId" clId="{91896460-D138-4A24-9634-D43292B2F23F}" dt="2023-03-18T17:19:07.614" v="1619" actId="20577"/>
        <pc:sldMkLst>
          <pc:docMk/>
          <pc:sldMk cId="1522523435" sldId="271"/>
        </pc:sldMkLst>
        <pc:spChg chg="del">
          <ac:chgData name="" userId="dbe1492c70b6d8a8" providerId="LiveId" clId="{91896460-D138-4A24-9634-D43292B2F23F}" dt="2023-03-18T17:18:29.079" v="1548"/>
          <ac:spMkLst>
            <pc:docMk/>
            <pc:sldMk cId="1522523435" sldId="271"/>
            <ac:spMk id="2" creationId="{94DA1819-4C2A-4D8C-8FB8-33B4F92D4D79}"/>
          </ac:spMkLst>
        </pc:spChg>
        <pc:spChg chg="del">
          <ac:chgData name="" userId="dbe1492c70b6d8a8" providerId="LiveId" clId="{91896460-D138-4A24-9634-D43292B2F23F}" dt="2023-03-18T17:18:29.079" v="1548"/>
          <ac:spMkLst>
            <pc:docMk/>
            <pc:sldMk cId="1522523435" sldId="271"/>
            <ac:spMk id="3" creationId="{9A90FE45-F2A4-40CF-A40A-84B8541975BB}"/>
          </ac:spMkLst>
        </pc:spChg>
        <pc:spChg chg="add mod">
          <ac:chgData name="" userId="dbe1492c70b6d8a8" providerId="LiveId" clId="{91896460-D138-4A24-9634-D43292B2F23F}" dt="2023-03-18T17:18:35.880" v="1559" actId="20577"/>
          <ac:spMkLst>
            <pc:docMk/>
            <pc:sldMk cId="1522523435" sldId="271"/>
            <ac:spMk id="4" creationId="{9887E118-43EF-4C11-8799-4B0519ACCF78}"/>
          </ac:spMkLst>
        </pc:spChg>
        <pc:spChg chg="add mod">
          <ac:chgData name="" userId="dbe1492c70b6d8a8" providerId="LiveId" clId="{91896460-D138-4A24-9634-D43292B2F23F}" dt="2023-03-18T17:19:07.614" v="1619" actId="20577"/>
          <ac:spMkLst>
            <pc:docMk/>
            <pc:sldMk cId="1522523435" sldId="271"/>
            <ac:spMk id="5" creationId="{BF8F10F2-CB07-4FF6-8A86-9F40B63C8C8B}"/>
          </ac:spMkLst>
        </pc:spChg>
      </pc:sldChg>
      <pc:sldChg chg="modSp add">
        <pc:chgData name="" userId="dbe1492c70b6d8a8" providerId="LiveId" clId="{91896460-D138-4A24-9634-D43292B2F23F}" dt="2023-03-18T17:19:51.786" v="1685" actId="20577"/>
        <pc:sldMkLst>
          <pc:docMk/>
          <pc:sldMk cId="3577861595" sldId="272"/>
        </pc:sldMkLst>
        <pc:spChg chg="mod">
          <ac:chgData name="" userId="dbe1492c70b6d8a8" providerId="LiveId" clId="{91896460-D138-4A24-9634-D43292B2F23F}" dt="2023-03-18T17:19:30.762" v="1629" actId="20577"/>
          <ac:spMkLst>
            <pc:docMk/>
            <pc:sldMk cId="3577861595" sldId="272"/>
            <ac:spMk id="2" creationId="{B96FE38C-E8C3-408E-AD27-61A1C2826BE4}"/>
          </ac:spMkLst>
        </pc:spChg>
        <pc:spChg chg="mod">
          <ac:chgData name="" userId="dbe1492c70b6d8a8" providerId="LiveId" clId="{91896460-D138-4A24-9634-D43292B2F23F}" dt="2023-03-18T17:19:51.786" v="1685" actId="20577"/>
          <ac:spMkLst>
            <pc:docMk/>
            <pc:sldMk cId="3577861595" sldId="272"/>
            <ac:spMk id="3" creationId="{68D67578-CCF9-4CB3-B9E9-456A4079072A}"/>
          </ac:spMkLst>
        </pc:spChg>
      </pc:sldChg>
      <pc:sldChg chg="addSp delSp modSp add">
        <pc:chgData name="" userId="dbe1492c70b6d8a8" providerId="LiveId" clId="{91896460-D138-4A24-9634-D43292B2F23F}" dt="2023-03-18T17:21:20.367" v="1714" actId="20577"/>
        <pc:sldMkLst>
          <pc:docMk/>
          <pc:sldMk cId="689120612" sldId="273"/>
        </pc:sldMkLst>
        <pc:spChg chg="del">
          <ac:chgData name="" userId="dbe1492c70b6d8a8" providerId="LiveId" clId="{91896460-D138-4A24-9634-D43292B2F23F}" dt="2023-03-18T17:20:05.326" v="1687"/>
          <ac:spMkLst>
            <pc:docMk/>
            <pc:sldMk cId="689120612" sldId="273"/>
            <ac:spMk id="2" creationId="{EBE4A108-E088-48FB-BD45-D0446F6F5EF8}"/>
          </ac:spMkLst>
        </pc:spChg>
        <pc:spChg chg="del">
          <ac:chgData name="" userId="dbe1492c70b6d8a8" providerId="LiveId" clId="{91896460-D138-4A24-9634-D43292B2F23F}" dt="2023-03-18T17:20:05.326" v="1687"/>
          <ac:spMkLst>
            <pc:docMk/>
            <pc:sldMk cId="689120612" sldId="273"/>
            <ac:spMk id="3" creationId="{1113CCBF-A92C-428B-80F1-15015A1C1D3D}"/>
          </ac:spMkLst>
        </pc:spChg>
        <pc:spChg chg="add mod">
          <ac:chgData name="" userId="dbe1492c70b6d8a8" providerId="LiveId" clId="{91896460-D138-4A24-9634-D43292B2F23F}" dt="2023-03-18T17:21:20.367" v="1714" actId="20577"/>
          <ac:spMkLst>
            <pc:docMk/>
            <pc:sldMk cId="689120612" sldId="273"/>
            <ac:spMk id="4" creationId="{8C012C0B-453E-4CEC-AD69-A30829980E3A}"/>
          </ac:spMkLst>
        </pc:spChg>
        <pc:spChg chg="add mod">
          <ac:chgData name="" userId="dbe1492c70b6d8a8" providerId="LiveId" clId="{91896460-D138-4A24-9634-D43292B2F23F}" dt="2023-03-18T17:21:14.317" v="1713" actId="313"/>
          <ac:spMkLst>
            <pc:docMk/>
            <pc:sldMk cId="689120612" sldId="273"/>
            <ac:spMk id="5" creationId="{A1D7B490-B781-49DD-8E88-DCA11A81BD25}"/>
          </ac:spMkLst>
        </pc:spChg>
      </pc:sldChg>
      <pc:sldChg chg="modSp add">
        <pc:chgData name="" userId="dbe1492c70b6d8a8" providerId="LiveId" clId="{91896460-D138-4A24-9634-D43292B2F23F}" dt="2023-03-18T17:22:53.548" v="1897" actId="6549"/>
        <pc:sldMkLst>
          <pc:docMk/>
          <pc:sldMk cId="2847865641" sldId="274"/>
        </pc:sldMkLst>
        <pc:spChg chg="mod">
          <ac:chgData name="" userId="dbe1492c70b6d8a8" providerId="LiveId" clId="{91896460-D138-4A24-9634-D43292B2F23F}" dt="2023-03-18T17:21:44.932" v="1719" actId="20577"/>
          <ac:spMkLst>
            <pc:docMk/>
            <pc:sldMk cId="2847865641" sldId="274"/>
            <ac:spMk id="2" creationId="{1C0126C1-8A8C-4173-991A-D616C5E8C3E3}"/>
          </ac:spMkLst>
        </pc:spChg>
        <pc:spChg chg="mod">
          <ac:chgData name="" userId="dbe1492c70b6d8a8" providerId="LiveId" clId="{91896460-D138-4A24-9634-D43292B2F23F}" dt="2023-03-18T17:22:53.548" v="1897" actId="6549"/>
          <ac:spMkLst>
            <pc:docMk/>
            <pc:sldMk cId="2847865641" sldId="274"/>
            <ac:spMk id="3" creationId="{05948842-5BF7-48C4-8988-BD9B98DD6437}"/>
          </ac:spMkLst>
        </pc:spChg>
      </pc:sldChg>
      <pc:sldChg chg="addSp delSp modSp add">
        <pc:chgData name="" userId="dbe1492c70b6d8a8" providerId="LiveId" clId="{91896460-D138-4A24-9634-D43292B2F23F}" dt="2023-03-18T17:23:34.192" v="1941" actId="20577"/>
        <pc:sldMkLst>
          <pc:docMk/>
          <pc:sldMk cId="994814657" sldId="275"/>
        </pc:sldMkLst>
        <pc:spChg chg="del">
          <ac:chgData name="" userId="dbe1492c70b6d8a8" providerId="LiveId" clId="{91896460-D138-4A24-9634-D43292B2F23F}" dt="2023-03-18T17:23:04.989" v="1899"/>
          <ac:spMkLst>
            <pc:docMk/>
            <pc:sldMk cId="994814657" sldId="275"/>
            <ac:spMk id="2" creationId="{F3486AD0-D91A-4A06-A203-1D3749D0AF0C}"/>
          </ac:spMkLst>
        </pc:spChg>
        <pc:spChg chg="del">
          <ac:chgData name="" userId="dbe1492c70b6d8a8" providerId="LiveId" clId="{91896460-D138-4A24-9634-D43292B2F23F}" dt="2023-03-18T17:23:04.989" v="1899"/>
          <ac:spMkLst>
            <pc:docMk/>
            <pc:sldMk cId="994814657" sldId="275"/>
            <ac:spMk id="3" creationId="{5BD3D48C-4203-4BB1-B6E7-7955E47C2855}"/>
          </ac:spMkLst>
        </pc:spChg>
        <pc:spChg chg="add mod">
          <ac:chgData name="" userId="dbe1492c70b6d8a8" providerId="LiveId" clId="{91896460-D138-4A24-9634-D43292B2F23F}" dt="2023-03-18T17:23:07.745" v="1903" actId="20577"/>
          <ac:spMkLst>
            <pc:docMk/>
            <pc:sldMk cId="994814657" sldId="275"/>
            <ac:spMk id="4" creationId="{453B0534-F4C1-4A35-ABC0-61A9FFC4A17C}"/>
          </ac:spMkLst>
        </pc:spChg>
        <pc:spChg chg="add mod">
          <ac:chgData name="" userId="dbe1492c70b6d8a8" providerId="LiveId" clId="{91896460-D138-4A24-9634-D43292B2F23F}" dt="2023-03-18T17:23:34.192" v="1941" actId="20577"/>
          <ac:spMkLst>
            <pc:docMk/>
            <pc:sldMk cId="994814657" sldId="275"/>
            <ac:spMk id="5" creationId="{61A0B68E-8604-485D-A07E-6B294211A5E8}"/>
          </ac:spMkLst>
        </pc:spChg>
      </pc:sldChg>
      <pc:sldChg chg="modSp add">
        <pc:chgData name="" userId="dbe1492c70b6d8a8" providerId="LiveId" clId="{91896460-D138-4A24-9634-D43292B2F23F}" dt="2023-03-18T17:25:44.217" v="2238" actId="20577"/>
        <pc:sldMkLst>
          <pc:docMk/>
          <pc:sldMk cId="661869269" sldId="276"/>
        </pc:sldMkLst>
        <pc:spChg chg="mod">
          <ac:chgData name="" userId="dbe1492c70b6d8a8" providerId="LiveId" clId="{91896460-D138-4A24-9634-D43292B2F23F}" dt="2023-03-18T17:23:57.875" v="1954" actId="20577"/>
          <ac:spMkLst>
            <pc:docMk/>
            <pc:sldMk cId="661869269" sldId="276"/>
            <ac:spMk id="2" creationId="{68E982BE-BD12-477A-BF79-27B68B7A382C}"/>
          </ac:spMkLst>
        </pc:spChg>
        <pc:spChg chg="mod">
          <ac:chgData name="" userId="dbe1492c70b6d8a8" providerId="LiveId" clId="{91896460-D138-4A24-9634-D43292B2F23F}" dt="2023-03-18T17:25:44.217" v="2238" actId="20577"/>
          <ac:spMkLst>
            <pc:docMk/>
            <pc:sldMk cId="661869269" sldId="276"/>
            <ac:spMk id="3" creationId="{B9D04904-BE45-4835-8899-7EA488995C1F}"/>
          </ac:spMkLst>
        </pc:spChg>
      </pc:sldChg>
      <pc:sldChg chg="addSp delSp modSp add">
        <pc:chgData name="" userId="dbe1492c70b6d8a8" providerId="LiveId" clId="{91896460-D138-4A24-9634-D43292B2F23F}" dt="2023-03-18T17:25:30.118" v="2206" actId="20577"/>
        <pc:sldMkLst>
          <pc:docMk/>
          <pc:sldMk cId="3448033158" sldId="277"/>
        </pc:sldMkLst>
        <pc:spChg chg="del">
          <ac:chgData name="" userId="dbe1492c70b6d8a8" providerId="LiveId" clId="{91896460-D138-4A24-9634-D43292B2F23F}" dt="2023-03-18T17:25:09.577" v="2121"/>
          <ac:spMkLst>
            <pc:docMk/>
            <pc:sldMk cId="3448033158" sldId="277"/>
            <ac:spMk id="2" creationId="{53BCECBE-226D-4EC7-B969-9244DB1FF2B8}"/>
          </ac:spMkLst>
        </pc:spChg>
        <pc:spChg chg="del">
          <ac:chgData name="" userId="dbe1492c70b6d8a8" providerId="LiveId" clId="{91896460-D138-4A24-9634-D43292B2F23F}" dt="2023-03-18T17:25:09.577" v="2121"/>
          <ac:spMkLst>
            <pc:docMk/>
            <pc:sldMk cId="3448033158" sldId="277"/>
            <ac:spMk id="3" creationId="{A52B53DA-FBA2-435E-95A1-DF8BA0B64F7C}"/>
          </ac:spMkLst>
        </pc:spChg>
        <pc:spChg chg="add mod">
          <ac:chgData name="" userId="dbe1492c70b6d8a8" providerId="LiveId" clId="{91896460-D138-4A24-9634-D43292B2F23F}" dt="2023-03-18T17:25:16.773" v="2141" actId="20577"/>
          <ac:spMkLst>
            <pc:docMk/>
            <pc:sldMk cId="3448033158" sldId="277"/>
            <ac:spMk id="4" creationId="{1E59359C-B515-46FE-912B-9B9E583ACC6F}"/>
          </ac:spMkLst>
        </pc:spChg>
        <pc:spChg chg="add mod">
          <ac:chgData name="" userId="dbe1492c70b6d8a8" providerId="LiveId" clId="{91896460-D138-4A24-9634-D43292B2F23F}" dt="2023-03-18T17:25:30.118" v="2206" actId="20577"/>
          <ac:spMkLst>
            <pc:docMk/>
            <pc:sldMk cId="3448033158" sldId="277"/>
            <ac:spMk id="5" creationId="{2E8EC464-D977-42A6-8022-BBFB1EE02C73}"/>
          </ac:spMkLst>
        </pc:spChg>
      </pc:sldChg>
    </pc:docChg>
  </pc:docChgLst>
  <pc:docChgLst>
    <pc:chgData name="Nathan Ziehnert" userId="181e87c2-d4ba-4c56-bf65-81cef205a649" providerId="ADAL" clId="{D8697CF4-42CD-48DD-A59A-F638DC9583F2}"/>
    <pc:docChg chg="undo custSel addSld modSld">
      <pc:chgData name="Nathan Ziehnert" userId="181e87c2-d4ba-4c56-bf65-81cef205a649" providerId="ADAL" clId="{D8697CF4-42CD-48DD-A59A-F638DC9583F2}" dt="2023-04-06T03:16:33.686" v="1942" actId="139"/>
      <pc:docMkLst>
        <pc:docMk/>
      </pc:docMkLst>
      <pc:sldChg chg="addSp delSp modSp mod modAnim">
        <pc:chgData name="Nathan Ziehnert" userId="181e87c2-d4ba-4c56-bf65-81cef205a649" providerId="ADAL" clId="{D8697CF4-42CD-48DD-A59A-F638DC9583F2}" dt="2023-04-06T02:46:43.068" v="401" actId="22"/>
        <pc:sldMkLst>
          <pc:docMk/>
          <pc:sldMk cId="235817471" sldId="270"/>
        </pc:sldMkLst>
        <pc:spChg chg="mod">
          <ac:chgData name="Nathan Ziehnert" userId="181e87c2-d4ba-4c56-bf65-81cef205a649" providerId="ADAL" clId="{D8697CF4-42CD-48DD-A59A-F638DC9583F2}" dt="2023-04-06T02:28:22.156" v="11" actId="20577"/>
          <ac:spMkLst>
            <pc:docMk/>
            <pc:sldMk cId="235817471" sldId="270"/>
            <ac:spMk id="2" creationId="{3BE9DBC9-38D4-42A0-A382-CBE26DBC7A38}"/>
          </ac:spMkLst>
        </pc:spChg>
        <pc:spChg chg="mod">
          <ac:chgData name="Nathan Ziehnert" userId="181e87c2-d4ba-4c56-bf65-81cef205a649" providerId="ADAL" clId="{D8697CF4-42CD-48DD-A59A-F638DC9583F2}" dt="2023-04-06T02:38:47.945" v="393" actId="5793"/>
          <ac:spMkLst>
            <pc:docMk/>
            <pc:sldMk cId="235817471" sldId="270"/>
            <ac:spMk id="3" creationId="{4017A3FE-2185-4CE7-AD24-6B6903EB1BB1}"/>
          </ac:spMkLst>
        </pc:spChg>
        <pc:spChg chg="add del">
          <ac:chgData name="Nathan Ziehnert" userId="181e87c2-d4ba-4c56-bf65-81cef205a649" providerId="ADAL" clId="{D8697CF4-42CD-48DD-A59A-F638DC9583F2}" dt="2023-04-06T02:46:43.068" v="401" actId="22"/>
          <ac:spMkLst>
            <pc:docMk/>
            <pc:sldMk cId="235817471" sldId="270"/>
            <ac:spMk id="5" creationId="{7ABF46EA-3DD9-C776-E43D-0B6FCA2BC691}"/>
          </ac:spMkLst>
        </pc:spChg>
      </pc:sldChg>
      <pc:sldChg chg="addSp delSp modSp add mod">
        <pc:chgData name="Nathan Ziehnert" userId="181e87c2-d4ba-4c56-bf65-81cef205a649" providerId="ADAL" clId="{D8697CF4-42CD-48DD-A59A-F638DC9583F2}" dt="2023-04-06T02:56:27.638" v="684" actId="22"/>
        <pc:sldMkLst>
          <pc:docMk/>
          <pc:sldMk cId="2006675181" sldId="302"/>
        </pc:sldMkLst>
        <pc:spChg chg="mod">
          <ac:chgData name="Nathan Ziehnert" userId="181e87c2-d4ba-4c56-bf65-81cef205a649" providerId="ADAL" clId="{D8697CF4-42CD-48DD-A59A-F638DC9583F2}" dt="2023-04-06T02:37:05.615" v="289" actId="20577"/>
          <ac:spMkLst>
            <pc:docMk/>
            <pc:sldMk cId="2006675181" sldId="302"/>
            <ac:spMk id="2" creationId="{3BE9DBC9-38D4-42A0-A382-CBE26DBC7A38}"/>
          </ac:spMkLst>
        </pc:spChg>
        <pc:spChg chg="mod">
          <ac:chgData name="Nathan Ziehnert" userId="181e87c2-d4ba-4c56-bf65-81cef205a649" providerId="ADAL" clId="{D8697CF4-42CD-48DD-A59A-F638DC9583F2}" dt="2023-04-06T02:56:05.579" v="682" actId="20577"/>
          <ac:spMkLst>
            <pc:docMk/>
            <pc:sldMk cId="2006675181" sldId="302"/>
            <ac:spMk id="3" creationId="{4017A3FE-2185-4CE7-AD24-6B6903EB1BB1}"/>
          </ac:spMkLst>
        </pc:spChg>
        <pc:spChg chg="add del">
          <ac:chgData name="Nathan Ziehnert" userId="181e87c2-d4ba-4c56-bf65-81cef205a649" providerId="ADAL" clId="{D8697CF4-42CD-48DD-A59A-F638DC9583F2}" dt="2023-04-06T02:56:27.638" v="684" actId="22"/>
          <ac:spMkLst>
            <pc:docMk/>
            <pc:sldMk cId="2006675181" sldId="302"/>
            <ac:spMk id="5" creationId="{24B15F46-2820-AE14-175D-2456D8A8147B}"/>
          </ac:spMkLst>
        </pc:spChg>
      </pc:sldChg>
      <pc:sldChg chg="modSp add mod modAnim">
        <pc:chgData name="Nathan Ziehnert" userId="181e87c2-d4ba-4c56-bf65-81cef205a649" providerId="ADAL" clId="{D8697CF4-42CD-48DD-A59A-F638DC9583F2}" dt="2023-04-06T02:55:11.974" v="626" actId="5793"/>
        <pc:sldMkLst>
          <pc:docMk/>
          <pc:sldMk cId="1268139064" sldId="303"/>
        </pc:sldMkLst>
        <pc:spChg chg="mod">
          <ac:chgData name="Nathan Ziehnert" userId="181e87c2-d4ba-4c56-bf65-81cef205a649" providerId="ADAL" clId="{D8697CF4-42CD-48DD-A59A-F638DC9583F2}" dt="2023-04-06T02:46:53.616" v="428" actId="20577"/>
          <ac:spMkLst>
            <pc:docMk/>
            <pc:sldMk cId="1268139064" sldId="303"/>
            <ac:spMk id="2" creationId="{3BE9DBC9-38D4-42A0-A382-CBE26DBC7A38}"/>
          </ac:spMkLst>
        </pc:spChg>
        <pc:spChg chg="mod">
          <ac:chgData name="Nathan Ziehnert" userId="181e87c2-d4ba-4c56-bf65-81cef205a649" providerId="ADAL" clId="{D8697CF4-42CD-48DD-A59A-F638DC9583F2}" dt="2023-04-06T02:55:11.974" v="626" actId="5793"/>
          <ac:spMkLst>
            <pc:docMk/>
            <pc:sldMk cId="1268139064" sldId="303"/>
            <ac:spMk id="3" creationId="{4017A3FE-2185-4CE7-AD24-6B6903EB1BB1}"/>
          </ac:spMkLst>
        </pc:spChg>
      </pc:sldChg>
      <pc:sldChg chg="modSp add mod">
        <pc:chgData name="Nathan Ziehnert" userId="181e87c2-d4ba-4c56-bf65-81cef205a649" providerId="ADAL" clId="{D8697CF4-42CD-48DD-A59A-F638DC9583F2}" dt="2023-04-06T03:14:40.149" v="1507" actId="20577"/>
        <pc:sldMkLst>
          <pc:docMk/>
          <pc:sldMk cId="3652106104" sldId="304"/>
        </pc:sldMkLst>
        <pc:spChg chg="mod">
          <ac:chgData name="Nathan Ziehnert" userId="181e87c2-d4ba-4c56-bf65-81cef205a649" providerId="ADAL" clId="{D8697CF4-42CD-48DD-A59A-F638DC9583F2}" dt="2023-04-06T02:56:34.262" v="718" actId="20577"/>
          <ac:spMkLst>
            <pc:docMk/>
            <pc:sldMk cId="3652106104" sldId="304"/>
            <ac:spMk id="2" creationId="{3BE9DBC9-38D4-42A0-A382-CBE26DBC7A38}"/>
          </ac:spMkLst>
        </pc:spChg>
        <pc:spChg chg="mod">
          <ac:chgData name="Nathan Ziehnert" userId="181e87c2-d4ba-4c56-bf65-81cef205a649" providerId="ADAL" clId="{D8697CF4-42CD-48DD-A59A-F638DC9583F2}" dt="2023-04-06T03:14:40.149" v="1507" actId="20577"/>
          <ac:spMkLst>
            <pc:docMk/>
            <pc:sldMk cId="3652106104" sldId="304"/>
            <ac:spMk id="3" creationId="{4017A3FE-2185-4CE7-AD24-6B6903EB1BB1}"/>
          </ac:spMkLst>
        </pc:spChg>
      </pc:sldChg>
      <pc:sldChg chg="modSp add mod">
        <pc:chgData name="Nathan Ziehnert" userId="181e87c2-d4ba-4c56-bf65-81cef205a649" providerId="ADAL" clId="{D8697CF4-42CD-48DD-A59A-F638DC9583F2}" dt="2023-04-06T03:16:33.686" v="1942" actId="139"/>
        <pc:sldMkLst>
          <pc:docMk/>
          <pc:sldMk cId="3362324724" sldId="305"/>
        </pc:sldMkLst>
        <pc:spChg chg="mod">
          <ac:chgData name="Nathan Ziehnert" userId="181e87c2-d4ba-4c56-bf65-81cef205a649" providerId="ADAL" clId="{D8697CF4-42CD-48DD-A59A-F638DC9583F2}" dt="2023-04-06T03:16:33.686" v="1942" actId="139"/>
          <ac:spMkLst>
            <pc:docMk/>
            <pc:sldMk cId="3362324724" sldId="305"/>
            <ac:spMk id="3" creationId="{4017A3FE-2185-4CE7-AD24-6B6903EB1BB1}"/>
          </ac:spMkLst>
        </pc:spChg>
      </pc:sldChg>
    </pc:docChg>
  </pc:docChgLst>
  <pc:docChgLst>
    <pc:chgData name="Nathan Ziehnert" userId="181e87c2-d4ba-4c56-bf65-81cef205a649" providerId="ADAL" clId="{E3C3522B-5466-4779-B97D-3D5A961C1C8F}"/>
    <pc:docChg chg="undo redo custSel addSld delSld modSld sldOrd">
      <pc:chgData name="Nathan Ziehnert" userId="181e87c2-d4ba-4c56-bf65-81cef205a649" providerId="ADAL" clId="{E3C3522B-5466-4779-B97D-3D5A961C1C8F}" dt="2023-04-01T03:42:51.323" v="3715" actId="20577"/>
      <pc:docMkLst>
        <pc:docMk/>
      </pc:docMkLst>
      <pc:sldChg chg="modSp mod">
        <pc:chgData name="Nathan Ziehnert" userId="181e87c2-d4ba-4c56-bf65-81cef205a649" providerId="ADAL" clId="{E3C3522B-5466-4779-B97D-3D5A961C1C8F}" dt="2023-04-01T03:16:15.029" v="3447" actId="20577"/>
        <pc:sldMkLst>
          <pc:docMk/>
          <pc:sldMk cId="2998567692" sldId="259"/>
        </pc:sldMkLst>
        <pc:spChg chg="mod">
          <ac:chgData name="Nathan Ziehnert" userId="181e87c2-d4ba-4c56-bf65-81cef205a649" providerId="ADAL" clId="{E3C3522B-5466-4779-B97D-3D5A961C1C8F}" dt="2023-04-01T03:16:15.029" v="3447" actId="20577"/>
          <ac:spMkLst>
            <pc:docMk/>
            <pc:sldMk cId="2998567692" sldId="259"/>
            <ac:spMk id="4" creationId="{526BC2B6-AE2C-3E1D-788D-592ABCDC14E7}"/>
          </ac:spMkLst>
        </pc:spChg>
        <pc:spChg chg="mod">
          <ac:chgData name="Nathan Ziehnert" userId="181e87c2-d4ba-4c56-bf65-81cef205a649" providerId="ADAL" clId="{E3C3522B-5466-4779-B97D-3D5A961C1C8F}" dt="2023-03-31T04:40:18.247" v="56" actId="6549"/>
          <ac:spMkLst>
            <pc:docMk/>
            <pc:sldMk cId="2998567692" sldId="259"/>
            <ac:spMk id="5" creationId="{CE5050AF-7D60-7B16-0E17-6467A67E504A}"/>
          </ac:spMkLst>
        </pc:spChg>
      </pc:sldChg>
      <pc:sldChg chg="modSp mod">
        <pc:chgData name="Nathan Ziehnert" userId="181e87c2-d4ba-4c56-bf65-81cef205a649" providerId="ADAL" clId="{E3C3522B-5466-4779-B97D-3D5A961C1C8F}" dt="2023-03-31T05:31:37.040" v="3141" actId="20577"/>
        <pc:sldMkLst>
          <pc:docMk/>
          <pc:sldMk cId="2539682485" sldId="264"/>
        </pc:sldMkLst>
        <pc:spChg chg="mod">
          <ac:chgData name="Nathan Ziehnert" userId="181e87c2-d4ba-4c56-bf65-81cef205a649" providerId="ADAL" clId="{E3C3522B-5466-4779-B97D-3D5A961C1C8F}" dt="2023-03-31T05:31:37.040" v="3141" actId="20577"/>
          <ac:spMkLst>
            <pc:docMk/>
            <pc:sldMk cId="2539682485" sldId="264"/>
            <ac:spMk id="3" creationId="{66DD4736-B457-4813-972F-972A6C8D0318}"/>
          </ac:spMkLst>
        </pc:spChg>
      </pc:sldChg>
      <pc:sldChg chg="modSp mod">
        <pc:chgData name="Nathan Ziehnert" userId="181e87c2-d4ba-4c56-bf65-81cef205a649" providerId="ADAL" clId="{E3C3522B-5466-4779-B97D-3D5A961C1C8F}" dt="2023-03-28T05:11:25.526" v="0" actId="20577"/>
        <pc:sldMkLst>
          <pc:docMk/>
          <pc:sldMk cId="1522523435" sldId="271"/>
        </pc:sldMkLst>
        <pc:spChg chg="mod">
          <ac:chgData name="Nathan Ziehnert" userId="181e87c2-d4ba-4c56-bf65-81cef205a649" providerId="ADAL" clId="{E3C3522B-5466-4779-B97D-3D5A961C1C8F}" dt="2023-03-28T05:11:25.526" v="0" actId="20577"/>
          <ac:spMkLst>
            <pc:docMk/>
            <pc:sldMk cId="1522523435" sldId="271"/>
            <ac:spMk id="4" creationId="{9887E118-43EF-4C11-8799-4B0519ACCF78}"/>
          </ac:spMkLst>
        </pc:spChg>
      </pc:sldChg>
      <pc:sldChg chg="modSp mod">
        <pc:chgData name="Nathan Ziehnert" userId="181e87c2-d4ba-4c56-bf65-81cef205a649" providerId="ADAL" clId="{E3C3522B-5466-4779-B97D-3D5A961C1C8F}" dt="2023-03-31T23:53:00.353" v="3364"/>
        <pc:sldMkLst>
          <pc:docMk/>
          <pc:sldMk cId="2847865641" sldId="274"/>
        </pc:sldMkLst>
        <pc:spChg chg="mod">
          <ac:chgData name="Nathan Ziehnert" userId="181e87c2-d4ba-4c56-bf65-81cef205a649" providerId="ADAL" clId="{E3C3522B-5466-4779-B97D-3D5A961C1C8F}" dt="2023-03-31T23:53:00.353" v="3364"/>
          <ac:spMkLst>
            <pc:docMk/>
            <pc:sldMk cId="2847865641" sldId="274"/>
            <ac:spMk id="3" creationId="{05948842-5BF7-48C4-8988-BD9B98DD6437}"/>
          </ac:spMkLst>
        </pc:spChg>
      </pc:sldChg>
      <pc:sldChg chg="modSp add mod">
        <pc:chgData name="Nathan Ziehnert" userId="181e87c2-d4ba-4c56-bf65-81cef205a649" providerId="ADAL" clId="{E3C3522B-5466-4779-B97D-3D5A961C1C8F}" dt="2023-03-31T05:07:25.772" v="2102" actId="207"/>
        <pc:sldMkLst>
          <pc:docMk/>
          <pc:sldMk cId="487672952" sldId="278"/>
        </pc:sldMkLst>
        <pc:spChg chg="mod">
          <ac:chgData name="Nathan Ziehnert" userId="181e87c2-d4ba-4c56-bf65-81cef205a649" providerId="ADAL" clId="{E3C3522B-5466-4779-B97D-3D5A961C1C8F}" dt="2023-03-31T05:07:25.772" v="2102" actId="207"/>
          <ac:spMkLst>
            <pc:docMk/>
            <pc:sldMk cId="487672952" sldId="278"/>
            <ac:spMk id="3" creationId="{66DD4736-B457-4813-972F-972A6C8D0318}"/>
          </ac:spMkLst>
        </pc:spChg>
      </pc:sldChg>
      <pc:sldChg chg="modSp add mod">
        <pc:chgData name="Nathan Ziehnert" userId="181e87c2-d4ba-4c56-bf65-81cef205a649" providerId="ADAL" clId="{E3C3522B-5466-4779-B97D-3D5A961C1C8F}" dt="2023-03-31T05:15:28.140" v="2675" actId="2711"/>
        <pc:sldMkLst>
          <pc:docMk/>
          <pc:sldMk cId="2199910864" sldId="279"/>
        </pc:sldMkLst>
        <pc:spChg chg="mod">
          <ac:chgData name="Nathan Ziehnert" userId="181e87c2-d4ba-4c56-bf65-81cef205a649" providerId="ADAL" clId="{E3C3522B-5466-4779-B97D-3D5A961C1C8F}" dt="2023-03-31T05:15:28.140" v="2675" actId="2711"/>
          <ac:spMkLst>
            <pc:docMk/>
            <pc:sldMk cId="2199910864" sldId="279"/>
            <ac:spMk id="3" creationId="{66DD4736-B457-4813-972F-972A6C8D0318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11:54.591" v="3378"/>
        <pc:sldMkLst>
          <pc:docMk/>
          <pc:sldMk cId="2425690725" sldId="280"/>
        </pc:sldMkLst>
        <pc:spChg chg="mod">
          <ac:chgData name="Nathan Ziehnert" userId="181e87c2-d4ba-4c56-bf65-81cef205a649" providerId="ADAL" clId="{E3C3522B-5466-4779-B97D-3D5A961C1C8F}" dt="2023-03-31T05:13:06.273" v="2341" actId="20577"/>
          <ac:spMkLst>
            <pc:docMk/>
            <pc:sldMk cId="2425690725" sldId="280"/>
            <ac:spMk id="3" creationId="{66DD4736-B457-4813-972F-972A6C8D0318}"/>
          </ac:spMkLst>
        </pc:spChg>
      </pc:sldChg>
      <pc:sldChg chg="modSp add mod">
        <pc:chgData name="Nathan Ziehnert" userId="181e87c2-d4ba-4c56-bf65-81cef205a649" providerId="ADAL" clId="{E3C3522B-5466-4779-B97D-3D5A961C1C8F}" dt="2023-03-31T05:31:05.881" v="2987" actId="20577"/>
        <pc:sldMkLst>
          <pc:docMk/>
          <pc:sldMk cId="2198709616" sldId="281"/>
        </pc:sldMkLst>
        <pc:spChg chg="mod">
          <ac:chgData name="Nathan Ziehnert" userId="181e87c2-d4ba-4c56-bf65-81cef205a649" providerId="ADAL" clId="{E3C3522B-5466-4779-B97D-3D5A961C1C8F}" dt="2023-03-31T05:30:37.858" v="2853" actId="20577"/>
          <ac:spMkLst>
            <pc:docMk/>
            <pc:sldMk cId="2198709616" sldId="281"/>
            <ac:spMk id="4" creationId="{2FD73D28-962F-8E43-5907-544A140D2750}"/>
          </ac:spMkLst>
        </pc:spChg>
        <pc:spChg chg="mod">
          <ac:chgData name="Nathan Ziehnert" userId="181e87c2-d4ba-4c56-bf65-81cef205a649" providerId="ADAL" clId="{E3C3522B-5466-4779-B97D-3D5A961C1C8F}" dt="2023-03-31T05:31:05.881" v="2987" actId="20577"/>
          <ac:spMkLst>
            <pc:docMk/>
            <pc:sldMk cId="2198709616" sldId="281"/>
            <ac:spMk id="5" creationId="{3B30A130-0D00-7790-26E9-044787E6435F}"/>
          </ac:spMkLst>
        </pc:spChg>
      </pc:sldChg>
      <pc:sldChg chg="add ord">
        <pc:chgData name="Nathan Ziehnert" userId="181e87c2-d4ba-4c56-bf65-81cef205a649" providerId="ADAL" clId="{E3C3522B-5466-4779-B97D-3D5A961C1C8F}" dt="2023-04-01T03:15:20.184" v="3424"/>
        <pc:sldMkLst>
          <pc:docMk/>
          <pc:sldMk cId="3774820825" sldId="286"/>
        </pc:sldMkLst>
      </pc:sldChg>
      <pc:sldChg chg="modSp add mod">
        <pc:chgData name="Nathan Ziehnert" userId="181e87c2-d4ba-4c56-bf65-81cef205a649" providerId="ADAL" clId="{E3C3522B-5466-4779-B97D-3D5A961C1C8F}" dt="2023-04-01T03:35:35.599" v="3469" actId="20577"/>
        <pc:sldMkLst>
          <pc:docMk/>
          <pc:sldMk cId="39244391" sldId="287"/>
        </pc:sldMkLst>
        <pc:spChg chg="mod">
          <ac:chgData name="Nathan Ziehnert" userId="181e87c2-d4ba-4c56-bf65-81cef205a649" providerId="ADAL" clId="{E3C3522B-5466-4779-B97D-3D5A961C1C8F}" dt="2023-04-01T03:35:35.599" v="3469" actId="20577"/>
          <ac:spMkLst>
            <pc:docMk/>
            <pc:sldMk cId="39244391" sldId="287"/>
            <ac:spMk id="2" creationId="{EB5E6448-087F-1839-FFFD-6A364C596A73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42:17.125" v="3693" actId="20577"/>
        <pc:sldMkLst>
          <pc:docMk/>
          <pc:sldMk cId="1563491217" sldId="290"/>
        </pc:sldMkLst>
        <pc:spChg chg="mod">
          <ac:chgData name="Nathan Ziehnert" userId="181e87c2-d4ba-4c56-bf65-81cef205a649" providerId="ADAL" clId="{E3C3522B-5466-4779-B97D-3D5A961C1C8F}" dt="2023-04-01T03:10:21.115" v="3371" actId="20577"/>
          <ac:spMkLst>
            <pc:docMk/>
            <pc:sldMk cId="1563491217" sldId="290"/>
            <ac:spMk id="2" creationId="{EB5E6448-087F-1839-FFFD-6A364C596A73}"/>
          </ac:spMkLst>
        </pc:spChg>
        <pc:spChg chg="mod">
          <ac:chgData name="Nathan Ziehnert" userId="181e87c2-d4ba-4c56-bf65-81cef205a649" providerId="ADAL" clId="{E3C3522B-5466-4779-B97D-3D5A961C1C8F}" dt="2023-04-01T03:42:17.125" v="3693" actId="20577"/>
          <ac:spMkLst>
            <pc:docMk/>
            <pc:sldMk cId="1563491217" sldId="290"/>
            <ac:spMk id="3" creationId="{42E51D2D-FE38-E5D9-086D-AF2D90FCB5F7}"/>
          </ac:spMkLst>
        </pc:spChg>
      </pc:sldChg>
      <pc:sldChg chg="modSp add del mod">
        <pc:chgData name="Nathan Ziehnert" userId="181e87c2-d4ba-4c56-bf65-81cef205a649" providerId="ADAL" clId="{E3C3522B-5466-4779-B97D-3D5A961C1C8F}" dt="2023-04-01T03:12:51.745" v="3420" actId="47"/>
        <pc:sldMkLst>
          <pc:docMk/>
          <pc:sldMk cId="770424497" sldId="291"/>
        </pc:sldMkLst>
        <pc:spChg chg="mod">
          <ac:chgData name="Nathan Ziehnert" userId="181e87c2-d4ba-4c56-bf65-81cef205a649" providerId="ADAL" clId="{E3C3522B-5466-4779-B97D-3D5A961C1C8F}" dt="2023-04-01T03:12:38.985" v="3419" actId="20577"/>
          <ac:spMkLst>
            <pc:docMk/>
            <pc:sldMk cId="770424497" sldId="291"/>
            <ac:spMk id="3" creationId="{66DD4736-B457-4813-972F-972A6C8D0318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36:09.406" v="3485" actId="20577"/>
        <pc:sldMkLst>
          <pc:docMk/>
          <pc:sldMk cId="2480294084" sldId="291"/>
        </pc:sldMkLst>
        <pc:spChg chg="mod">
          <ac:chgData name="Nathan Ziehnert" userId="181e87c2-d4ba-4c56-bf65-81cef205a649" providerId="ADAL" clId="{E3C3522B-5466-4779-B97D-3D5A961C1C8F}" dt="2023-04-01T03:36:09.406" v="3485" actId="20577"/>
          <ac:spMkLst>
            <pc:docMk/>
            <pc:sldMk cId="2480294084" sldId="291"/>
            <ac:spMk id="2" creationId="{EB5E6448-087F-1839-FFFD-6A364C596A73}"/>
          </ac:spMkLst>
        </pc:spChg>
      </pc:sldChg>
      <pc:sldChg chg="modSp add del mod">
        <pc:chgData name="Nathan Ziehnert" userId="181e87c2-d4ba-4c56-bf65-81cef205a649" providerId="ADAL" clId="{E3C3522B-5466-4779-B97D-3D5A961C1C8F}" dt="2023-04-01T03:12:51.745" v="3420" actId="47"/>
        <pc:sldMkLst>
          <pc:docMk/>
          <pc:sldMk cId="3071379310" sldId="292"/>
        </pc:sldMkLst>
        <pc:spChg chg="mod">
          <ac:chgData name="Nathan Ziehnert" userId="181e87c2-d4ba-4c56-bf65-81cef205a649" providerId="ADAL" clId="{E3C3522B-5466-4779-B97D-3D5A961C1C8F}" dt="2023-04-01T03:11:52.397" v="3376" actId="20577"/>
          <ac:spMkLst>
            <pc:docMk/>
            <pc:sldMk cId="3071379310" sldId="292"/>
            <ac:spMk id="3" creationId="{66DD4736-B457-4813-972F-972A6C8D0318}"/>
          </ac:spMkLst>
        </pc:spChg>
      </pc:sldChg>
      <pc:sldChg chg="add del">
        <pc:chgData name="Nathan Ziehnert" userId="181e87c2-d4ba-4c56-bf65-81cef205a649" providerId="ADAL" clId="{E3C3522B-5466-4779-B97D-3D5A961C1C8F}" dt="2023-04-01T03:11:59.540" v="3381" actId="47"/>
        <pc:sldMkLst>
          <pc:docMk/>
          <pc:sldMk cId="1442715840" sldId="293"/>
        </pc:sldMkLst>
      </pc:sldChg>
      <pc:sldChg chg="add">
        <pc:chgData name="Nathan Ziehnert" userId="181e87c2-d4ba-4c56-bf65-81cef205a649" providerId="ADAL" clId="{E3C3522B-5466-4779-B97D-3D5A961C1C8F}" dt="2023-04-01T03:15:15.950" v="3422"/>
        <pc:sldMkLst>
          <pc:docMk/>
          <pc:sldMk cId="1904811354" sldId="297"/>
        </pc:sldMkLst>
      </pc:sldChg>
      <pc:sldChg chg="modSp add mod">
        <pc:chgData name="Nathan Ziehnert" userId="181e87c2-d4ba-4c56-bf65-81cef205a649" providerId="ADAL" clId="{E3C3522B-5466-4779-B97D-3D5A961C1C8F}" dt="2023-04-01T03:42:51.323" v="3715" actId="20577"/>
        <pc:sldMkLst>
          <pc:docMk/>
          <pc:sldMk cId="715935653" sldId="298"/>
        </pc:sldMkLst>
        <pc:spChg chg="mod">
          <ac:chgData name="Nathan Ziehnert" userId="181e87c2-d4ba-4c56-bf65-81cef205a649" providerId="ADAL" clId="{E3C3522B-5466-4779-B97D-3D5A961C1C8F}" dt="2023-04-01T03:42:51.323" v="3715" actId="20577"/>
          <ac:spMkLst>
            <pc:docMk/>
            <pc:sldMk cId="715935653" sldId="298"/>
            <ac:spMk id="5" creationId="{482CD347-6095-180D-23D6-F5AA3A6DD75B}"/>
          </ac:spMkLst>
        </pc:spChg>
      </pc:sldChg>
      <pc:sldChg chg="modSp add mod">
        <pc:chgData name="Nathan Ziehnert" userId="181e87c2-d4ba-4c56-bf65-81cef205a649" providerId="ADAL" clId="{E3C3522B-5466-4779-B97D-3D5A961C1C8F}" dt="2023-04-01T03:16:20.377" v="3452" actId="20577"/>
        <pc:sldMkLst>
          <pc:docMk/>
          <pc:sldMk cId="2274387068" sldId="299"/>
        </pc:sldMkLst>
        <pc:spChg chg="mod">
          <ac:chgData name="Nathan Ziehnert" userId="181e87c2-d4ba-4c56-bf65-81cef205a649" providerId="ADAL" clId="{E3C3522B-5466-4779-B97D-3D5A961C1C8F}" dt="2023-04-01T03:16:20.377" v="3452" actId="20577"/>
          <ac:spMkLst>
            <pc:docMk/>
            <pc:sldMk cId="2274387068" sldId="299"/>
            <ac:spMk id="4" creationId="{526BC2B6-AE2C-3E1D-788D-592ABCDC14E7}"/>
          </ac:spMkLst>
        </pc:spChg>
      </pc:sldChg>
      <pc:sldChg chg="modSp add mod">
        <pc:chgData name="Nathan Ziehnert" userId="181e87c2-d4ba-4c56-bf65-81cef205a649" providerId="ADAL" clId="{E3C3522B-5466-4779-B97D-3D5A961C1C8F}" dt="2023-04-01T03:16:26.361" v="3455" actId="20577"/>
        <pc:sldMkLst>
          <pc:docMk/>
          <pc:sldMk cId="3246059712" sldId="300"/>
        </pc:sldMkLst>
        <pc:spChg chg="mod">
          <ac:chgData name="Nathan Ziehnert" userId="181e87c2-d4ba-4c56-bf65-81cef205a649" providerId="ADAL" clId="{E3C3522B-5466-4779-B97D-3D5A961C1C8F}" dt="2023-04-01T03:16:26.361" v="3455" actId="20577"/>
          <ac:spMkLst>
            <pc:docMk/>
            <pc:sldMk cId="3246059712" sldId="300"/>
            <ac:spMk id="4" creationId="{526BC2B6-AE2C-3E1D-788D-592ABCDC14E7}"/>
          </ac:spMkLst>
        </pc:spChg>
      </pc:sldChg>
      <pc:sldChg chg="modSp add mod">
        <pc:chgData name="Nathan Ziehnert" userId="181e87c2-d4ba-4c56-bf65-81cef205a649" providerId="ADAL" clId="{E3C3522B-5466-4779-B97D-3D5A961C1C8F}" dt="2023-04-01T03:40:42.651" v="3683" actId="1076"/>
        <pc:sldMkLst>
          <pc:docMk/>
          <pc:sldMk cId="128441966" sldId="301"/>
        </pc:sldMkLst>
        <pc:spChg chg="mod">
          <ac:chgData name="Nathan Ziehnert" userId="181e87c2-d4ba-4c56-bf65-81cef205a649" providerId="ADAL" clId="{E3C3522B-5466-4779-B97D-3D5A961C1C8F}" dt="2023-04-01T03:38:38.688" v="3518" actId="20577"/>
          <ac:spMkLst>
            <pc:docMk/>
            <pc:sldMk cId="128441966" sldId="301"/>
            <ac:spMk id="2" creationId="{EB5E6448-087F-1839-FFFD-6A364C596A73}"/>
          </ac:spMkLst>
        </pc:spChg>
        <pc:spChg chg="mod">
          <ac:chgData name="Nathan Ziehnert" userId="181e87c2-d4ba-4c56-bf65-81cef205a649" providerId="ADAL" clId="{E3C3522B-5466-4779-B97D-3D5A961C1C8F}" dt="2023-04-01T03:40:36.376" v="3682" actId="2711"/>
          <ac:spMkLst>
            <pc:docMk/>
            <pc:sldMk cId="128441966" sldId="301"/>
            <ac:spMk id="3" creationId="{42E51D2D-FE38-E5D9-086D-AF2D90FCB5F7}"/>
          </ac:spMkLst>
        </pc:spChg>
        <pc:picChg chg="mod">
          <ac:chgData name="Nathan Ziehnert" userId="181e87c2-d4ba-4c56-bf65-81cef205a649" providerId="ADAL" clId="{E3C3522B-5466-4779-B97D-3D5A961C1C8F}" dt="2023-04-01T03:40:42.651" v="3683" actId="1076"/>
          <ac:picMkLst>
            <pc:docMk/>
            <pc:sldMk cId="128441966" sldId="301"/>
            <ac:picMk id="9" creationId="{6D0DD5EA-91BA-CF5C-A497-BC861525DD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E3F99-2F53-4766-A3C0-9740A9590E41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BB811-833C-4130-B3FB-1163716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Specific stuff examples: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Windows specific libraries (user32.dll / kernel32.dll)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Windows Forms / WPF / </a:t>
            </a:r>
            <a:r>
              <a:rPr lang="en-US" dirty="0" err="1"/>
              <a:t>WinUI</a:t>
            </a:r>
            <a:r>
              <a:rPr lang="en-US" dirty="0"/>
              <a:t>(?)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dotnet can load .NET Framework libraries that limit their API usage to things available </a:t>
            </a:r>
            <a:r>
              <a:rPr lang="en-US"/>
              <a:t>to dotnet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139F-BFA7-4620-A539-1A283D2A2B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is “supposedly” deprecated...</a:t>
            </a:r>
          </a:p>
          <a:p>
            <a:r>
              <a:rPr lang="en-US" dirty="0"/>
              <a:t>Probably a slight performance boost using typed collections… but ANYTHING is better than $Array += something…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139F-BFA7-4620-A539-1A283D2A2B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Fish_Two_Fish_Red_Fish_Blue_Fish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module/microsoft.powershell.core/about/about_preference_variables?view=powershell-7.3" TargetMode="External"/><Relationship Id="rId2" Type="http://schemas.openxmlformats.org/officeDocument/2006/relationships/hyperlink" Target="https://learn.microsoft.com/powershell/module/microsoft.powershell.core/about/about_automatic_variables?view=powershell-7.3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?view=netframework-4.8.1" TargetMode="External"/><Relationship Id="rId2" Type="http://schemas.openxmlformats.org/officeDocument/2006/relationships/hyperlink" Target="https://learn.microsoft.com/en-us/dotnet/api/?view=net-7.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system.math.sign?view=net-7.0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collections?view=net-7.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Power-Up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Mastering PowerShell concepts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201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324605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6"/>
            <a:ext cx="10515600" cy="5134553"/>
          </a:xfrm>
        </p:spPr>
        <p:txBody>
          <a:bodyPr/>
          <a:lstStyle/>
          <a:p>
            <a:r>
              <a:rPr lang="en-US" dirty="0"/>
              <a:t>Advanced classes can have (cont’d):</a:t>
            </a:r>
          </a:p>
          <a:p>
            <a:pPr lvl="1"/>
            <a:r>
              <a:rPr lang="en-US" dirty="0"/>
              <a:t>Overloaded Methods/Constructors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 set at birth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 and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 set at birth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,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, and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Current</a:t>
            </a:r>
            <a:r>
              <a:rPr lang="en-US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 set at birth</a:t>
            </a:r>
          </a:p>
          <a:p>
            <a:pPr lvl="1"/>
            <a:r>
              <a:rPr lang="en-US" dirty="0"/>
              <a:t>Overridden Methods</a:t>
            </a:r>
          </a:p>
          <a:p>
            <a:pPr lvl="2"/>
            <a:r>
              <a:rPr lang="en-US" dirty="0"/>
              <a:t>An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Infant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but cannot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Say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(at least not very well)</a:t>
            </a:r>
          </a:p>
          <a:p>
            <a:pPr lvl="1"/>
            <a:r>
              <a:rPr lang="en-US" dirty="0"/>
              <a:t>Validation Attributes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must have an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dirty="0"/>
              <a:t> </a:t>
            </a:r>
            <a:r>
              <a:rPr lang="en-US" i="1" dirty="0"/>
              <a:t>greater than 0</a:t>
            </a:r>
          </a:p>
        </p:txBody>
      </p:sp>
    </p:spTree>
    <p:extLst>
      <p:ext uri="{BB962C8B-B14F-4D97-AF65-F5344CB8AC3E}">
        <p14:creationId xmlns:p14="http://schemas.microsoft.com/office/powerpoint/2010/main" val="219991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301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903EF-C4AE-4B02-BB88-7589883E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F2CE-BE28-4F3F-9486-D9627B4A5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like cmdlets that you define in your code</a:t>
            </a:r>
          </a:p>
          <a:p>
            <a:r>
              <a:rPr lang="en-US" dirty="0"/>
              <a:t>Can be part of a script, module, or session</a:t>
            </a:r>
          </a:p>
          <a:p>
            <a:r>
              <a:rPr lang="en-US" dirty="0"/>
              <a:t>May or may not return an object</a:t>
            </a:r>
          </a:p>
          <a:p>
            <a:r>
              <a:rPr lang="en-US" dirty="0"/>
              <a:t>Great for repetitive code blocks</a:t>
            </a:r>
          </a:p>
          <a:p>
            <a:r>
              <a:rPr lang="en-US" dirty="0"/>
              <a:t>Can reduce memory pressure in some situation, add to it in others</a:t>
            </a:r>
          </a:p>
          <a:p>
            <a:r>
              <a:rPr lang="en-US" dirty="0"/>
              <a:t>Can reduce speed in some situations</a:t>
            </a:r>
          </a:p>
          <a:p>
            <a:r>
              <a:rPr lang="en-US" dirty="0"/>
              <a:t>Allows one to make use of the pipeline</a:t>
            </a:r>
          </a:p>
        </p:txBody>
      </p:sp>
    </p:spTree>
    <p:extLst>
      <p:ext uri="{BB962C8B-B14F-4D97-AF65-F5344CB8AC3E}">
        <p14:creationId xmlns:p14="http://schemas.microsoft.com/office/powerpoint/2010/main" val="324413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1BFA-BB4C-4595-859E-D2734B1F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B01B-F69D-42F5-BE9C-56FD1EFEF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than a school dance</a:t>
            </a:r>
          </a:p>
        </p:txBody>
      </p:sp>
    </p:spTree>
    <p:extLst>
      <p:ext uri="{BB962C8B-B14F-4D97-AF65-F5344CB8AC3E}">
        <p14:creationId xmlns:p14="http://schemas.microsoft.com/office/powerpoint/2010/main" val="284424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42346-EC0E-4FC5-A7D7-2D236AD7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Shotput, Putt-Putt, Input, </a:t>
            </a:r>
            <a:r>
              <a:rPr lang="en-US" dirty="0" err="1"/>
              <a:t>Ouput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F7F75D-518E-4BE8-8C66-E4F1C19EF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6000" y="2115344"/>
            <a:ext cx="2540000" cy="34544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174B2-32B2-4E0A-BBB9-6526459CEEA3}"/>
              </a:ext>
            </a:extLst>
          </p:cNvPr>
          <p:cNvSpPr txBox="1"/>
          <p:nvPr/>
        </p:nvSpPr>
        <p:spPr>
          <a:xfrm>
            <a:off x="4826000" y="556974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One_Fish_Two_Fish_Red_Fish_Blue_Fis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0939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F687-6E76-47D5-B217-BA5BC3C8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FD59-E6BE-48A9-9D2D-1AADDDE5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 we use it?</a:t>
            </a:r>
          </a:p>
          <a:p>
            <a:r>
              <a:rPr lang="en-US" dirty="0"/>
              <a:t>When do we skip it?</a:t>
            </a:r>
          </a:p>
          <a:p>
            <a:r>
              <a:rPr lang="en-US" dirty="0"/>
              <a:t>What is it really?</a:t>
            </a:r>
          </a:p>
        </p:txBody>
      </p:sp>
    </p:spTree>
    <p:extLst>
      <p:ext uri="{BB962C8B-B14F-4D97-AF65-F5344CB8AC3E}">
        <p14:creationId xmlns:p14="http://schemas.microsoft.com/office/powerpoint/2010/main" val="294277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5012E-B678-4ED2-A518-555DF8A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In-N-Out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E65B5-9FD9-4BF0-A752-D8689AAB3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30149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(Automatic)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47 automatic variables in PowerShell 7.3</a:t>
            </a:r>
          </a:p>
          <a:p>
            <a:r>
              <a:rPr lang="en-US" dirty="0"/>
              <a:t>There are 42 automatic variables in Windows PowerShell 5.1</a:t>
            </a:r>
          </a:p>
          <a:p>
            <a:r>
              <a:rPr lang="en-US" dirty="0"/>
              <a:t>The difference?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EnabledExperimentalFeatures</a:t>
            </a:r>
            <a:r>
              <a:rPr lang="en-US" dirty="0"/>
              <a:t>, $</a:t>
            </a:r>
            <a:r>
              <a:rPr lang="en-US" dirty="0" err="1"/>
              <a:t>IsCoreCLR</a:t>
            </a:r>
            <a:r>
              <a:rPr lang="en-US" dirty="0"/>
              <a:t>, $</a:t>
            </a:r>
            <a:r>
              <a:rPr lang="en-US" dirty="0" err="1"/>
              <a:t>IsLinux</a:t>
            </a:r>
            <a:r>
              <a:rPr lang="en-US" dirty="0"/>
              <a:t>, $</a:t>
            </a:r>
            <a:r>
              <a:rPr lang="en-US" dirty="0" err="1"/>
              <a:t>IsMacOS</a:t>
            </a:r>
            <a:r>
              <a:rPr lang="en-US" dirty="0"/>
              <a:t>, $</a:t>
            </a:r>
            <a:r>
              <a:rPr lang="en-US" dirty="0" err="1"/>
              <a:t>IsWindows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wait… if I run (Get-Variable).Count, I get 51/50…</a:t>
            </a:r>
          </a:p>
        </p:txBody>
      </p:sp>
    </p:spTree>
    <p:extLst>
      <p:ext uri="{BB962C8B-B14F-4D97-AF65-F5344CB8AC3E}">
        <p14:creationId xmlns:p14="http://schemas.microsoft.com/office/powerpoint/2010/main" val="235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(Preference)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29 automatic variables in PowerShell 7.3</a:t>
            </a:r>
          </a:p>
          <a:p>
            <a:r>
              <a:rPr lang="en-US" dirty="0"/>
              <a:t>There are 31 preference variables in Windows PowerShell 5.1</a:t>
            </a:r>
          </a:p>
          <a:p>
            <a:r>
              <a:rPr lang="en-US" dirty="0"/>
              <a:t>Too many differences to list…</a:t>
            </a:r>
          </a:p>
          <a:p>
            <a:endParaRPr lang="en-US" dirty="0"/>
          </a:p>
          <a:p>
            <a:r>
              <a:rPr lang="en-US" dirty="0"/>
              <a:t>But wait… that doesn’t add up to 51/50…</a:t>
            </a:r>
          </a:p>
          <a:p>
            <a:r>
              <a:rPr lang="en-US" dirty="0"/>
              <a:t>Yes, yes… not all are represented by “Get-Variable”, but they’re there</a:t>
            </a:r>
          </a:p>
        </p:txBody>
      </p:sp>
    </p:spTree>
    <p:extLst>
      <p:ext uri="{BB962C8B-B14F-4D97-AF65-F5344CB8AC3E}">
        <p14:creationId xmlns:p14="http://schemas.microsoft.com/office/powerpoint/2010/main" val="126813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09" y="1581880"/>
            <a:ext cx="25384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44" y="1579653"/>
            <a:ext cx="25384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Nathan </a:t>
            </a:r>
            <a:r>
              <a:rPr lang="en-US" dirty="0" err="1"/>
              <a:t>Ziehnert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ScottCorio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</a:t>
            </a:r>
            <a:r>
              <a:rPr lang="en-US" dirty="0"/>
              <a:t>      DumpsterDave#1337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theznerd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</a:t>
            </a:r>
            <a:r>
              <a:rPr lang="en-US" dirty="0"/>
              <a:t>      TheZNerd#8434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Cloud Architect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Device Management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docs!</a:t>
            </a:r>
          </a:p>
          <a:p>
            <a:r>
              <a:rPr lang="en-US" dirty="0"/>
              <a:t>Automatic Variables</a:t>
            </a:r>
            <a:br>
              <a:rPr lang="en-US" dirty="0"/>
            </a:br>
            <a:r>
              <a:rPr lang="en-US" dirty="0">
                <a:hlinkClick r:id="rId2"/>
              </a:rPr>
              <a:t>https://learn.microsoft.com/powershell/module/microsoft.powershell.core/about/about_automatic_variables?view=powershell-7.3</a:t>
            </a:r>
            <a:r>
              <a:rPr lang="en-US" dirty="0"/>
              <a:t> </a:t>
            </a:r>
          </a:p>
          <a:p>
            <a:r>
              <a:rPr lang="en-US" dirty="0"/>
              <a:t>Preference Variables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https://learn.microsoft.com/powershell/module/microsoft.powershell.core/about/about_preference_variables?view=powershell-7.3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7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Absolutely nothing!</a:t>
            </a:r>
          </a:p>
          <a:p>
            <a:r>
              <a:rPr lang="en-US" dirty="0"/>
              <a:t>Just kidding! You probably already use some today:</a:t>
            </a:r>
          </a:p>
          <a:p>
            <a:pPr lvl="1"/>
            <a:r>
              <a:rPr lang="en-US" dirty="0"/>
              <a:t>$true, $false, $null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PSItem</a:t>
            </a:r>
            <a:r>
              <a:rPr lang="en-US" dirty="0"/>
              <a:t> (or $_ - the only truly acceptable alias)</a:t>
            </a:r>
          </a:p>
          <a:p>
            <a:r>
              <a:rPr lang="en-US" dirty="0"/>
              <a:t>Real World: $null</a:t>
            </a:r>
          </a:p>
          <a:p>
            <a:pPr lvl="1"/>
            <a:r>
              <a:rPr lang="en-US" dirty="0"/>
              <a:t>Hide output</a:t>
            </a:r>
          </a:p>
          <a:p>
            <a:pPr lvl="1"/>
            <a:r>
              <a:rPr lang="en-US" dirty="0"/>
              <a:t>Placeholder variable</a:t>
            </a:r>
          </a:p>
          <a:p>
            <a:r>
              <a:rPr lang="en-US" dirty="0"/>
              <a:t>Real World: $</a:t>
            </a:r>
            <a:r>
              <a:rPr lang="en-US" dirty="0" err="1"/>
              <a:t>PSItem</a:t>
            </a:r>
            <a:r>
              <a:rPr lang="en-US" dirty="0"/>
              <a:t> / $_</a:t>
            </a:r>
          </a:p>
          <a:p>
            <a:pPr lvl="1"/>
            <a:r>
              <a:rPr lang="en-US" dirty="0"/>
              <a:t>Delay-Bind Script Blocks</a:t>
            </a:r>
          </a:p>
          <a:p>
            <a:pPr lvl="1"/>
            <a:r>
              <a:rPr lang="en-US" dirty="0" err="1"/>
              <a:t>ValidateScript</a:t>
            </a:r>
            <a:r>
              <a:rPr lang="en-US" dirty="0"/>
              <a:t> parameter attribute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0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Excellent for Troubleshooting</a:t>
            </a:r>
          </a:p>
          <a:p>
            <a:pPr lvl="1"/>
            <a:r>
              <a:rPr lang="en-US" dirty="0"/>
              <a:t>$Error</a:t>
            </a:r>
          </a:p>
          <a:p>
            <a:pPr lvl="1"/>
            <a:r>
              <a:rPr lang="en-US" dirty="0"/>
              <a:t>$Host.(Enter/Exit)</a:t>
            </a:r>
            <a:r>
              <a:rPr lang="en-US" dirty="0" err="1"/>
              <a:t>NestedPrompt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Enumerators ($input / $foreach / $switch)</a:t>
            </a:r>
          </a:p>
          <a:p>
            <a:r>
              <a:rPr lang="en-US" dirty="0"/>
              <a:t>Real World: $Error</a:t>
            </a:r>
          </a:p>
          <a:p>
            <a:pPr lvl="1"/>
            <a:r>
              <a:rPr lang="en-US" dirty="0"/>
              <a:t>Get all the recent errors (especially if they were too fast)</a:t>
            </a:r>
          </a:p>
          <a:p>
            <a:r>
              <a:rPr lang="en-US" dirty="0"/>
              <a:t>Real World: $</a:t>
            </a:r>
            <a:r>
              <a:rPr lang="en-US" dirty="0" err="1"/>
              <a:t>Host.EnterNestedPrompt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Write-Host “I am here…” – but on steroids</a:t>
            </a:r>
          </a:p>
          <a:p>
            <a:r>
              <a:rPr lang="en-US" dirty="0"/>
              <a:t>Real World: Enumerators</a:t>
            </a:r>
          </a:p>
          <a:p>
            <a:pPr lvl="1"/>
            <a:r>
              <a:rPr lang="en-US" dirty="0"/>
              <a:t>Troubleshooting loops – pair with debugging…</a:t>
            </a:r>
          </a:p>
          <a:p>
            <a:pPr lvl="1"/>
            <a:r>
              <a:rPr lang="en-US" dirty="0"/>
              <a:t>DON’T USE INSIDE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36232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7E118-43EF-4C11-8799-4B0519AC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Variabilitiy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F10F2-CB07-4FF6-8A86-9F40B63C8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use the built-in variables for</a:t>
            </a:r>
          </a:p>
        </p:txBody>
      </p:sp>
    </p:spTree>
    <p:extLst>
      <p:ext uri="{BB962C8B-B14F-4D97-AF65-F5344CB8AC3E}">
        <p14:creationId xmlns:p14="http://schemas.microsoft.com/office/powerpoint/2010/main" val="152252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E38C-E8C3-408E-AD27-61A1C282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7578-CCF9-4CB3-B9E9-456A40790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RestMethod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WebRequest</a:t>
            </a:r>
            <a:endParaRPr lang="en-US" dirty="0"/>
          </a:p>
          <a:p>
            <a:r>
              <a:rPr lang="en-US" dirty="0"/>
              <a:t>Other?</a:t>
            </a:r>
          </a:p>
        </p:txBody>
      </p:sp>
    </p:spTree>
    <p:extLst>
      <p:ext uri="{BB962C8B-B14F-4D97-AF65-F5344CB8AC3E}">
        <p14:creationId xmlns:p14="http://schemas.microsoft.com/office/powerpoint/2010/main" val="357786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012C0B-453E-4CEC-AD69-A3082998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7B490-B781-49DD-8E88-DCA11A81B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Talkin</a:t>
            </a:r>
            <a:r>
              <a:rPr lang="en-US" dirty="0"/>
              <a:t>’ to other stuff</a:t>
            </a:r>
          </a:p>
        </p:txBody>
      </p:sp>
    </p:spTree>
    <p:extLst>
      <p:ext uri="{BB962C8B-B14F-4D97-AF65-F5344CB8AC3E}">
        <p14:creationId xmlns:p14="http://schemas.microsoft.com/office/powerpoint/2010/main" val="689120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26C1-8A8C-4173-991A-D616C5E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842-5BF7-48C4-8988-BD9B98DD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built on .NET</a:t>
            </a:r>
          </a:p>
          <a:p>
            <a:r>
              <a:rPr lang="en-US" dirty="0"/>
              <a:t>Windows PowerShell</a:t>
            </a:r>
          </a:p>
          <a:p>
            <a:pPr lvl="1"/>
            <a:r>
              <a:rPr lang="en-US" dirty="0"/>
              <a:t>.NET Framework 4.x</a:t>
            </a:r>
          </a:p>
          <a:p>
            <a:pPr lvl="1"/>
            <a:r>
              <a:rPr lang="en-US" dirty="0"/>
              <a:t>Windows Only</a:t>
            </a:r>
          </a:p>
          <a:p>
            <a:r>
              <a:rPr lang="en-US" dirty="0"/>
              <a:t>PowerShell [Core] (</a:t>
            </a:r>
            <a:r>
              <a:rPr lang="en-US" dirty="0" err="1"/>
              <a:t>pwsh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.NET (.NET 7 for PowerShell 7.3, .NET 6 for PowerShell 7.2)</a:t>
            </a:r>
          </a:p>
          <a:p>
            <a:pPr lvl="2"/>
            <a:r>
              <a:rPr lang="en-US" dirty="0"/>
              <a:t>or </a:t>
            </a:r>
            <a:r>
              <a:rPr lang="en-US" dirty="0" err="1"/>
              <a:t>dotNet</a:t>
            </a:r>
            <a:endParaRPr lang="en-US" dirty="0"/>
          </a:p>
          <a:p>
            <a:pPr lvl="2"/>
            <a:r>
              <a:rPr lang="en-US" dirty="0"/>
              <a:t>formerly known as .NET Core (before .NET 5)</a:t>
            </a:r>
          </a:p>
          <a:p>
            <a:pPr lvl="1"/>
            <a:r>
              <a:rPr lang="en-US" dirty="0"/>
              <a:t>Cross-Platform (Including Windows)</a:t>
            </a:r>
          </a:p>
        </p:txBody>
      </p:sp>
    </p:spTree>
    <p:extLst>
      <p:ext uri="{BB962C8B-B14F-4D97-AF65-F5344CB8AC3E}">
        <p14:creationId xmlns:p14="http://schemas.microsoft.com/office/powerpoint/2010/main" val="2847865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Classes/Namespaces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already use them!</a:t>
            </a:r>
          </a:p>
          <a:p>
            <a:pPr lvl="1"/>
            <a:r>
              <a:rPr lang="en-US" dirty="0"/>
              <a:t>Example: Get-</a:t>
            </a:r>
            <a:r>
              <a:rPr lang="en-US" dirty="0" err="1"/>
              <a:t>ChildItem</a:t>
            </a:r>
            <a:r>
              <a:rPr lang="en-US" dirty="0"/>
              <a:t> (for files) returns </a:t>
            </a:r>
          </a:p>
          <a:p>
            <a:pPr lvl="2"/>
            <a:r>
              <a:rPr lang="en-US" dirty="0"/>
              <a:t>a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FileInfo</a:t>
            </a:r>
            <a:r>
              <a:rPr lang="en-US" sz="1800" dirty="0"/>
              <a:t> </a:t>
            </a:r>
            <a:r>
              <a:rPr lang="en-US" dirty="0"/>
              <a:t>class instance</a:t>
            </a:r>
          </a:p>
          <a:p>
            <a:pPr lvl="2"/>
            <a:r>
              <a:rPr lang="en-US" dirty="0"/>
              <a:t>that inherits the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FileSystemInfo</a:t>
            </a:r>
            <a:r>
              <a:rPr lang="en-US" dirty="0"/>
              <a:t> base class</a:t>
            </a:r>
          </a:p>
          <a:p>
            <a:pPr lvl="2"/>
            <a:r>
              <a:rPr lang="en-US" dirty="0"/>
              <a:t>from the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System.IO</a:t>
            </a:r>
            <a:r>
              <a:rPr lang="en-US" dirty="0"/>
              <a:t> namespace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DD5EA-91BA-CF5C-A497-BC861525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77"/>
          <a:stretch/>
        </p:blipFill>
        <p:spPr>
          <a:xfrm>
            <a:off x="2094840" y="3359989"/>
            <a:ext cx="7600950" cy="14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6/7 vs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difference? Yes.</a:t>
            </a:r>
          </a:p>
          <a:p>
            <a:r>
              <a:rPr lang="en-US" dirty="0"/>
              <a:t>Will it affect you? Probably not.</a:t>
            </a:r>
          </a:p>
          <a:p>
            <a:pPr lvl="1"/>
            <a:r>
              <a:rPr lang="en-US" dirty="0"/>
              <a:t>Windows specific items…</a:t>
            </a:r>
          </a:p>
          <a:p>
            <a:pPr lvl="1"/>
            <a:r>
              <a:rPr lang="en-US" dirty="0"/>
              <a:t>.NET can likely load .NET Framework libraries*… </a:t>
            </a:r>
            <a:br>
              <a:rPr lang="en-US" dirty="0"/>
            </a:br>
            <a:r>
              <a:rPr lang="en-US" dirty="0"/>
              <a:t>the reverse is not true…</a:t>
            </a:r>
          </a:p>
        </p:txBody>
      </p:sp>
    </p:spTree>
    <p:extLst>
      <p:ext uri="{BB962C8B-B14F-4D97-AF65-F5344CB8AC3E}">
        <p14:creationId xmlns:p14="http://schemas.microsoft.com/office/powerpoint/2010/main" val="156349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Docs, Docs, Docs!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7787"/>
            <a:ext cx="11109385" cy="4669176"/>
          </a:xfrm>
        </p:spPr>
        <p:txBody>
          <a:bodyPr/>
          <a:lstStyle/>
          <a:p>
            <a:r>
              <a:rPr lang="en-US" dirty="0"/>
              <a:t>.NET</a:t>
            </a:r>
            <a:br>
              <a:rPr lang="en-US" dirty="0"/>
            </a:br>
            <a:r>
              <a:rPr lang="en-US" dirty="0">
                <a:hlinkClick r:id="rId2"/>
              </a:rPr>
              <a:t>https://learn.microsoft.com/en-us/dotnet/api/?view=net-7.0</a:t>
            </a:r>
            <a:r>
              <a:rPr lang="en-US" dirty="0"/>
              <a:t> </a:t>
            </a:r>
          </a:p>
          <a:p>
            <a:r>
              <a:rPr lang="en-US" dirty="0"/>
              <a:t>.NET Framework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https://learn.microsoft.com/en-us/dotnet/api/?view=netframework-4.8.1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82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this for me?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overview of what we’ll talk about 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Them!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CD347-6095-180D-23D6-F5AA3A6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same way you use PowerShell classes! (</a:t>
            </a:r>
            <a:r>
              <a:rPr lang="en-US">
                <a:solidFill>
                  <a:prstClr val="white"/>
                </a:solidFill>
                <a:latin typeface="Calibri" panose="020F0502020204030204"/>
              </a:rPr>
              <a:t>Type Accelerators)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Instance Constructors</a:t>
            </a:r>
            <a:br>
              <a:rPr lang="en-US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0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</a:t>
            </a:r>
            <a:r>
              <a:rPr lang="en-US" sz="20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Namespace.Namespace.Namespace.Class</a:t>
            </a:r>
            <a:r>
              <a:rPr lang="en-US" sz="20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]::new()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Methods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Namespace.Namespace.Namespace.Class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]::method()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Fields/Constants/Enum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Namespace.Namespace.Namespace.Class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]::Field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endParaRPr lang="en-US" sz="20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3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CD347-6095-180D-23D6-F5AA3A6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Tired:</a:t>
            </a:r>
            <a:br>
              <a:rPr lang="en-US" dirty="0"/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 = [</a:t>
            </a:r>
            <a:r>
              <a:rPr lang="en-US" sz="18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System.Collections.Generic.List</a:t>
            </a: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[int]]::new()</a:t>
            </a:r>
            <a:endParaRPr lang="en-U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r>
              <a:rPr lang="en-US" dirty="0"/>
              <a:t>Wired:</a:t>
            </a:r>
            <a:br>
              <a:rPr lang="en-US" dirty="0"/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using namespace </a:t>
            </a:r>
            <a:r>
              <a:rPr lang="en-US" sz="18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System.Collections.Generic</a:t>
            </a:r>
            <a:b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 = [List[int]]::new()</a:t>
            </a:r>
            <a:b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$list2 = [List[string]]::new()</a:t>
            </a:r>
            <a:endParaRPr lang="en-U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1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err="1"/>
              <a:t>System.Math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hlinkClick r:id="rId2"/>
              </a:rPr>
              <a:t>https://learn.microsoft.com/en-us/dotnet/api/system.math.sign?view=net-7.0</a:t>
            </a:r>
            <a:r>
              <a:rPr lang="en-US" dirty="0"/>
              <a:t> 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E</a:t>
            </a:r>
          </a:p>
          <a:p>
            <a:pPr lvl="1"/>
            <a:r>
              <a:rPr lang="en-US" dirty="0"/>
              <a:t>Pi</a:t>
            </a:r>
          </a:p>
          <a:p>
            <a:pPr lvl="1"/>
            <a:r>
              <a:rPr lang="en-US" dirty="0"/>
              <a:t>Tau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Round</a:t>
            </a:r>
          </a:p>
          <a:p>
            <a:pPr lvl="1"/>
            <a:r>
              <a:rPr lang="en-US" dirty="0"/>
              <a:t>Floor/Ceiling</a:t>
            </a:r>
          </a:p>
          <a:p>
            <a:pPr lvl="1"/>
            <a:r>
              <a:rPr lang="en-US" dirty="0"/>
              <a:t>Min/Max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4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System.Collections.XXXXXX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https://learn.microsoft.com/en-us/dotnet/api/system.collections?view=net-7.0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Queue (FIFO)</a:t>
            </a:r>
          </a:p>
          <a:p>
            <a:pPr lvl="1"/>
            <a:r>
              <a:rPr lang="en-US" dirty="0"/>
              <a:t>Stack (LIFO)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 (NO! BAD! NO!)</a:t>
            </a:r>
          </a:p>
          <a:p>
            <a:r>
              <a:rPr lang="en-US" dirty="0"/>
              <a:t>[</a:t>
            </a:r>
            <a:r>
              <a:rPr lang="en-US" dirty="0" err="1"/>
              <a:t>System.Collections.Generic.XXXXXX</a:t>
            </a:r>
            <a:r>
              <a:rPr lang="en-US" dirty="0"/>
              <a:t>[____]]</a:t>
            </a:r>
          </a:p>
          <a:p>
            <a:pPr lvl="1"/>
            <a:r>
              <a:rPr lang="en-US" dirty="0"/>
              <a:t>Queue (FIFO)</a:t>
            </a:r>
          </a:p>
          <a:p>
            <a:pPr lvl="1"/>
            <a:r>
              <a:rPr lang="en-US" dirty="0"/>
              <a:t>Stack (LIFO)</a:t>
            </a:r>
          </a:p>
          <a:p>
            <a:pPr lvl="1"/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92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B0534-F4C1-4A35-ABC0-61A9FFC4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0B68E-8604-485D-A07E-6B294211A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Fishing for scripts</a:t>
            </a:r>
          </a:p>
        </p:txBody>
      </p:sp>
    </p:spTree>
    <p:extLst>
      <p:ext uri="{BB962C8B-B14F-4D97-AF65-F5344CB8AC3E}">
        <p14:creationId xmlns:p14="http://schemas.microsoft.com/office/powerpoint/2010/main" val="99481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82BE-BD12-477A-BF79-27B68B7A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4904-BE45-4835-8899-7EA48899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 is the bees knees!</a:t>
            </a:r>
          </a:p>
          <a:p>
            <a:r>
              <a:rPr lang="en-US" dirty="0"/>
              <a:t>Improved modules</a:t>
            </a:r>
          </a:p>
          <a:p>
            <a:r>
              <a:rPr lang="en-US" dirty="0"/>
              <a:t>Support for almost all Windows PowerShell modules</a:t>
            </a:r>
          </a:p>
          <a:p>
            <a:r>
              <a:rPr lang="en-US" dirty="0"/>
              <a:t>Some nuances with legacy modules</a:t>
            </a:r>
          </a:p>
          <a:p>
            <a:r>
              <a:rPr lang="en-US" dirty="0"/>
              <a:t>Faster?</a:t>
            </a:r>
          </a:p>
          <a:p>
            <a:r>
              <a:rPr lang="en-US" dirty="0"/>
              <a:t>More Colorful?</a:t>
            </a:r>
          </a:p>
          <a:p>
            <a:r>
              <a:rPr lang="en-US" dirty="0"/>
              <a:t>Not perfect for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66186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59359C-B515-46FE-912B-9B9E583A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EC464-D977-42A6-8022-BBFB1EE02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get out of it?</a:t>
            </a:r>
          </a:p>
        </p:txBody>
      </p:sp>
    </p:spTree>
    <p:extLst>
      <p:ext uri="{BB962C8B-B14F-4D97-AF65-F5344CB8AC3E}">
        <p14:creationId xmlns:p14="http://schemas.microsoft.com/office/powerpoint/2010/main" val="3448033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Long and Prosper</a:t>
            </a:r>
          </a:p>
          <a:p>
            <a:r>
              <a:rPr lang="en-US" dirty="0"/>
              <a:t>Go forth and multiply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Thunder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vs </a:t>
            </a:r>
            <a:r>
              <a:rPr lang="en-US" dirty="0" err="1"/>
              <a:t>PSCustomObject</a:t>
            </a:r>
            <a:endParaRPr lang="en-US" dirty="0"/>
          </a:p>
          <a:p>
            <a:r>
              <a:rPr lang="en-US" dirty="0"/>
              <a:t>Functions: why, when, how</a:t>
            </a:r>
          </a:p>
          <a:p>
            <a:r>
              <a:rPr lang="en-US" dirty="0"/>
              <a:t>Input Output, or is it Output Input?</a:t>
            </a:r>
          </a:p>
          <a:p>
            <a:r>
              <a:rPr lang="en-US" dirty="0"/>
              <a:t>Built-in Variables</a:t>
            </a:r>
          </a:p>
          <a:p>
            <a:r>
              <a:rPr lang="en-US" dirty="0"/>
              <a:t>API Calls</a:t>
            </a:r>
          </a:p>
          <a:p>
            <a:r>
              <a:rPr lang="en-US" dirty="0"/>
              <a:t>.NET</a:t>
            </a:r>
          </a:p>
          <a:p>
            <a:r>
              <a:rPr lang="en-US" dirty="0"/>
              <a:t>Core Stuff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 for Brain Overload.</a:t>
            </a:r>
            <a:br>
              <a:rPr lang="en-US" dirty="0"/>
            </a:br>
            <a:r>
              <a:rPr lang="en-US" dirty="0"/>
              <a:t>Download PowerPoint.</a:t>
            </a:r>
            <a:br>
              <a:rPr lang="en-US" dirty="0"/>
            </a:br>
            <a:r>
              <a:rPr lang="en-US" dirty="0"/>
              <a:t>Review again later.</a:t>
            </a:r>
            <a:br>
              <a:rPr lang="en-US" dirty="0"/>
            </a:br>
            <a:r>
              <a:rPr lang="en-US" dirty="0"/>
              <a:t>Ask us questions when you see us.</a:t>
            </a:r>
          </a:p>
        </p:txBody>
      </p:sp>
    </p:spTree>
    <p:extLst>
      <p:ext uri="{BB962C8B-B14F-4D97-AF65-F5344CB8AC3E}">
        <p14:creationId xmlns:p14="http://schemas.microsoft.com/office/powerpoint/2010/main" val="219870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fundamental concept in Object-Oriented Programming</a:t>
            </a:r>
          </a:p>
          <a:p>
            <a:r>
              <a:rPr lang="en-US" dirty="0"/>
              <a:t>The foundation of all objects in PowerShell </a:t>
            </a:r>
          </a:p>
          <a:p>
            <a:r>
              <a:rPr lang="en-US" dirty="0"/>
              <a:t>They’re like object blueprints</a:t>
            </a:r>
          </a:p>
          <a:p>
            <a:r>
              <a:rPr lang="en-US" dirty="0" err="1"/>
              <a:t>PSCustomObject</a:t>
            </a:r>
            <a:r>
              <a:rPr lang="en-US" dirty="0"/>
              <a:t> is baby stepping into this world…</a:t>
            </a:r>
          </a:p>
          <a:p>
            <a:pPr lvl="1"/>
            <a:r>
              <a:rPr lang="en-US"/>
              <a:t>Also, </a:t>
            </a:r>
            <a:r>
              <a:rPr lang="en-US" dirty="0"/>
              <a:t>more complicated when you do more </a:t>
            </a:r>
            <a:r>
              <a:rPr lang="en-US"/>
              <a:t>advanced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8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classes will likely have:</a:t>
            </a:r>
          </a:p>
          <a:p>
            <a:pPr lvl="1"/>
            <a:r>
              <a:rPr lang="en-US" dirty="0"/>
              <a:t>Properties: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has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endParaRPr lang="en-US" dirty="0"/>
          </a:p>
          <a:p>
            <a:pPr lvl="1"/>
            <a:r>
              <a:rPr lang="en-US" dirty="0"/>
              <a:t>Methods: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can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Say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Hello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Constructors: You can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lang="en-US" dirty="0"/>
              <a:t>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when they are </a:t>
            </a:r>
            <a:r>
              <a:rPr lang="en-US" i="1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42569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227438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6"/>
            <a:ext cx="10515600" cy="5134553"/>
          </a:xfrm>
        </p:spPr>
        <p:txBody>
          <a:bodyPr/>
          <a:lstStyle/>
          <a:p>
            <a:r>
              <a:rPr lang="en-US" dirty="0"/>
              <a:t>Advanced classes can have:</a:t>
            </a:r>
          </a:p>
          <a:p>
            <a:pPr lvl="1"/>
            <a:r>
              <a:rPr lang="en-US" dirty="0"/>
              <a:t>Hidden Attribute (Properties / Methods)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does not publicly share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Browser History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/>
              <a:t>Note: NOT like “Private” in C#</a:t>
            </a:r>
          </a:p>
          <a:p>
            <a:pPr lvl="1"/>
            <a:r>
              <a:rPr lang="en-US" dirty="0"/>
              <a:t>Static Attribute (Properties / Methods)</a:t>
            </a:r>
          </a:p>
          <a:p>
            <a:pPr lvl="2"/>
            <a:r>
              <a:rPr lang="en-US" dirty="0"/>
              <a:t>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Persons</a:t>
            </a:r>
            <a:r>
              <a:rPr lang="en-US" dirty="0"/>
              <a:t> (for now) were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Born</a:t>
            </a:r>
            <a:r>
              <a:rPr lang="en-US" dirty="0"/>
              <a:t> 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Planet Earth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/>
              <a:t>We could (theoretically)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list the names</a:t>
            </a:r>
            <a:r>
              <a:rPr lang="en-US" dirty="0"/>
              <a:t> of all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Persons</a:t>
            </a:r>
            <a:r>
              <a:rPr lang="en-US" dirty="0"/>
              <a:t> who exist</a:t>
            </a:r>
          </a:p>
          <a:p>
            <a:pPr lvl="1"/>
            <a:r>
              <a:rPr lang="en-US" dirty="0"/>
              <a:t>Inheritance</a:t>
            </a:r>
          </a:p>
          <a:p>
            <a:pPr lvl="2"/>
            <a:r>
              <a:rPr lang="en-US" dirty="0"/>
              <a:t>Base Inheritance: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Mammal</a:t>
            </a:r>
            <a:r>
              <a:rPr lang="en-US" dirty="0"/>
              <a:t>, and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/>
              <a:t>Inherits the properties/methods of its “parent”</a:t>
            </a:r>
          </a:p>
          <a:p>
            <a:pPr lvl="2"/>
            <a:r>
              <a:rPr lang="en-US" dirty="0"/>
              <a:t>Interface Inheritance: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dirty="0"/>
              <a:t> or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could </a:t>
            </a:r>
            <a:r>
              <a:rPr lang="en-US" i="1" dirty="0"/>
              <a:t>implement</a:t>
            </a:r>
            <a:r>
              <a:rPr lang="en-US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Acting</a:t>
            </a:r>
            <a:r>
              <a:rPr lang="en-US" dirty="0"/>
              <a:t> abilities</a:t>
            </a:r>
          </a:p>
          <a:p>
            <a:pPr lvl="3"/>
            <a:r>
              <a:rPr lang="en-US" dirty="0"/>
              <a:t>An interface is like a contract – an “</a:t>
            </a:r>
            <a:r>
              <a:rPr lang="en-US" dirty="0" err="1"/>
              <a:t>IActor</a:t>
            </a:r>
            <a:r>
              <a:rPr lang="en-US" dirty="0"/>
              <a:t>” must be able to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Speak</a:t>
            </a:r>
            <a:r>
              <a:rPr lang="en-US" dirty="0"/>
              <a:t> - however, how a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dirty="0"/>
              <a:t> speaks will be different than how a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speaks</a:t>
            </a:r>
          </a:p>
        </p:txBody>
      </p:sp>
    </p:spTree>
    <p:extLst>
      <p:ext uri="{BB962C8B-B14F-4D97-AF65-F5344CB8AC3E}">
        <p14:creationId xmlns:p14="http://schemas.microsoft.com/office/powerpoint/2010/main" val="48767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465</TotalTime>
  <Words>1381</Words>
  <Application>Microsoft Office PowerPoint</Application>
  <PresentationFormat>Widescreen</PresentationFormat>
  <Paragraphs>205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Cascadia Mono SemiLight</vt:lpstr>
      <vt:lpstr>Consolas</vt:lpstr>
      <vt:lpstr>Material Design Icons Desktop</vt:lpstr>
      <vt:lpstr>Wingdings</vt:lpstr>
      <vt:lpstr>Office Theme</vt:lpstr>
      <vt:lpstr>PowerShell Power-Up</vt:lpstr>
      <vt:lpstr>PowerPoint Presentation</vt:lpstr>
      <vt:lpstr>What’s in this for me?</vt:lpstr>
      <vt:lpstr>Topic Thunder</vt:lpstr>
      <vt:lpstr>Let’s Get Started</vt:lpstr>
      <vt:lpstr>Classes</vt:lpstr>
      <vt:lpstr>Classes</vt:lpstr>
      <vt:lpstr>Classes 101</vt:lpstr>
      <vt:lpstr>Classes</vt:lpstr>
      <vt:lpstr>Classes 201</vt:lpstr>
      <vt:lpstr>Classes</vt:lpstr>
      <vt:lpstr>Classes 301</vt:lpstr>
      <vt:lpstr>Functions</vt:lpstr>
      <vt:lpstr>Functions</vt:lpstr>
      <vt:lpstr>Shotput, Putt-Putt, Input, Ouput</vt:lpstr>
      <vt:lpstr>Input/Output</vt:lpstr>
      <vt:lpstr>In-N-Out</vt:lpstr>
      <vt:lpstr>Built-in (Automatic) Variables</vt:lpstr>
      <vt:lpstr>Built-in (Preference) Variables</vt:lpstr>
      <vt:lpstr>How To Find Them</vt:lpstr>
      <vt:lpstr>What are they good for?</vt:lpstr>
      <vt:lpstr>What are they good for?</vt:lpstr>
      <vt:lpstr>Variabilitiy</vt:lpstr>
      <vt:lpstr>API Calls</vt:lpstr>
      <vt:lpstr>APIs</vt:lpstr>
      <vt:lpstr>.NET</vt:lpstr>
      <vt:lpstr>.NET Classes/Namespaces</vt:lpstr>
      <vt:lpstr>.NET 6/7 vs .NET Framework</vt:lpstr>
      <vt:lpstr>Docs, Docs, Docs!</vt:lpstr>
      <vt:lpstr>How To Use Them!</vt:lpstr>
      <vt:lpstr>Using Namespace</vt:lpstr>
      <vt:lpstr>Some Examples</vt:lpstr>
      <vt:lpstr>Some Examples</vt:lpstr>
      <vt:lpstr>.NET</vt:lpstr>
      <vt:lpstr>Core Workout</vt:lpstr>
      <vt:lpstr>PowerShell 7</vt:lpstr>
      <vt:lpstr>Spread the word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now</dc:title>
  <dc:creator>Scott Corio</dc:creator>
  <cp:lastModifiedBy>Nathan Ziehnert</cp:lastModifiedBy>
  <cp:revision>1</cp:revision>
  <dcterms:created xsi:type="dcterms:W3CDTF">2023-03-18T15:50:48Z</dcterms:created>
  <dcterms:modified xsi:type="dcterms:W3CDTF">2023-04-06T03:16:34Z</dcterms:modified>
</cp:coreProperties>
</file>